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2" r:id="rId3"/>
    <p:sldId id="263" r:id="rId4"/>
    <p:sldId id="265" r:id="rId5"/>
    <p:sldId id="266" r:id="rId6"/>
    <p:sldId id="264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60" r:id="rId49"/>
  </p:sldIdLst>
  <p:sldSz cx="9144000" cy="6858000" type="screen4x3"/>
  <p:notesSz cx="6858000" cy="9144000"/>
  <p:custDataLst>
    <p:tags r:id="rId5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4374A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84583" autoAdjust="0"/>
  </p:normalViewPr>
  <p:slideViewPr>
    <p:cSldViewPr>
      <p:cViewPr varScale="1">
        <p:scale>
          <a:sx n="88" d="100"/>
          <a:sy n="88" d="100"/>
        </p:scale>
        <p:origin x="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A1DE9-4D6F-4C78-AE90-D472B0724A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A628631-801E-4786-8107-73224010B70E}">
      <dgm:prSet phldrT="[Текст]"/>
      <dgm:spPr/>
      <dgm:t>
        <a:bodyPr/>
        <a:lstStyle/>
        <a:p>
          <a:r>
            <a:rPr lang="ru-RU" dirty="0" smtClean="0"/>
            <a:t>за выполнение каждой цели должен нести ответственность конкретный орган управления</a:t>
          </a:r>
          <a:endParaRPr lang="ru-RU" dirty="0"/>
        </a:p>
      </dgm:t>
    </dgm:pt>
    <dgm:pt modelId="{1E305572-0801-4726-B335-0354B73F2C4C}" type="parTrans" cxnId="{277B5D6A-65BA-4D32-A086-11CD32A23BE9}">
      <dgm:prSet/>
      <dgm:spPr/>
      <dgm:t>
        <a:bodyPr/>
        <a:lstStyle/>
        <a:p>
          <a:endParaRPr lang="ru-RU"/>
        </a:p>
      </dgm:t>
    </dgm:pt>
    <dgm:pt modelId="{C9BCDB75-634D-4B02-B51A-B280266F6E37}" type="sibTrans" cxnId="{277B5D6A-65BA-4D32-A086-11CD32A23BE9}">
      <dgm:prSet/>
      <dgm:spPr/>
      <dgm:t>
        <a:bodyPr/>
        <a:lstStyle/>
        <a:p>
          <a:endParaRPr lang="ru-RU"/>
        </a:p>
      </dgm:t>
    </dgm:pt>
    <dgm:pt modelId="{5927EC11-61F7-493B-A003-1C654FB15471}">
      <dgm:prSet phldrT="[Текст]"/>
      <dgm:spPr/>
      <dgm:t>
        <a:bodyPr/>
        <a:lstStyle/>
        <a:p>
          <a:r>
            <a:rPr lang="ru-RU" dirty="0" smtClean="0"/>
            <a:t>дерево целей проекта должно совпадать со структурой подразделения организации, отвечающей за реализацию проекта</a:t>
          </a:r>
          <a:endParaRPr lang="ru-RU" dirty="0"/>
        </a:p>
      </dgm:t>
    </dgm:pt>
    <dgm:pt modelId="{A81DF73C-B161-4AC6-AD16-1032887E02F0}" type="parTrans" cxnId="{7F1AE66F-9E57-4488-8B1C-8276727BA5EA}">
      <dgm:prSet/>
      <dgm:spPr/>
      <dgm:t>
        <a:bodyPr/>
        <a:lstStyle/>
        <a:p>
          <a:endParaRPr lang="ru-RU"/>
        </a:p>
      </dgm:t>
    </dgm:pt>
    <dgm:pt modelId="{DBC9ED15-05A3-44A7-8555-931A52289088}" type="sibTrans" cxnId="{7F1AE66F-9E57-4488-8B1C-8276727BA5EA}">
      <dgm:prSet/>
      <dgm:spPr/>
      <dgm:t>
        <a:bodyPr/>
        <a:lstStyle/>
        <a:p>
          <a:endParaRPr lang="ru-RU"/>
        </a:p>
      </dgm:t>
    </dgm:pt>
    <dgm:pt modelId="{B67E7850-71DD-450F-BBB7-1C2B1A23EC00}">
      <dgm:prSet phldrT="[Текст]"/>
      <dgm:spPr/>
      <dgm:t>
        <a:bodyPr/>
        <a:lstStyle/>
        <a:p>
          <a:r>
            <a:rPr lang="ru-RU" dirty="0" smtClean="0"/>
            <a:t>для этого разрабатывается так называемая матрица ответственности</a:t>
          </a:r>
          <a:endParaRPr lang="ru-RU" dirty="0"/>
        </a:p>
      </dgm:t>
    </dgm:pt>
    <dgm:pt modelId="{6D50FE1C-299B-4EFC-8C70-F88F2E532382}" type="parTrans" cxnId="{5BFE819A-4B19-4CBD-8738-875E031B235E}">
      <dgm:prSet/>
      <dgm:spPr/>
      <dgm:t>
        <a:bodyPr/>
        <a:lstStyle/>
        <a:p>
          <a:endParaRPr lang="ru-RU"/>
        </a:p>
      </dgm:t>
    </dgm:pt>
    <dgm:pt modelId="{1124BC5A-C652-47B2-BE50-7951380FEF53}" type="sibTrans" cxnId="{5BFE819A-4B19-4CBD-8738-875E031B235E}">
      <dgm:prSet/>
      <dgm:spPr/>
      <dgm:t>
        <a:bodyPr/>
        <a:lstStyle/>
        <a:p>
          <a:endParaRPr lang="ru-RU"/>
        </a:p>
      </dgm:t>
    </dgm:pt>
    <dgm:pt modelId="{11E8D60B-1B3A-4C3F-B338-24949B1C68AA}" type="pres">
      <dgm:prSet presAssocID="{1E4A1DE9-4D6F-4C78-AE90-D472B0724AAC}" presName="CompostProcess" presStyleCnt="0">
        <dgm:presLayoutVars>
          <dgm:dir/>
          <dgm:resizeHandles val="exact"/>
        </dgm:presLayoutVars>
      </dgm:prSet>
      <dgm:spPr/>
    </dgm:pt>
    <dgm:pt modelId="{79080728-9CBC-41AF-8E23-48B224D9F012}" type="pres">
      <dgm:prSet presAssocID="{1E4A1DE9-4D6F-4C78-AE90-D472B0724AAC}" presName="arrow" presStyleLbl="bgShp" presStyleIdx="0" presStyleCnt="1"/>
      <dgm:spPr/>
    </dgm:pt>
    <dgm:pt modelId="{26D3678C-EB11-481B-A1F0-D658BFB07568}" type="pres">
      <dgm:prSet presAssocID="{1E4A1DE9-4D6F-4C78-AE90-D472B0724AAC}" presName="linearProcess" presStyleCnt="0"/>
      <dgm:spPr/>
    </dgm:pt>
    <dgm:pt modelId="{9DD00209-F235-46FE-B5D0-434E2FC4D4B1}" type="pres">
      <dgm:prSet presAssocID="{8A628631-801E-4786-8107-73224010B70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3C34-D233-4C65-A0E3-934F267B5F55}" type="pres">
      <dgm:prSet presAssocID="{C9BCDB75-634D-4B02-B51A-B280266F6E37}" presName="sibTrans" presStyleCnt="0"/>
      <dgm:spPr/>
    </dgm:pt>
    <dgm:pt modelId="{9A3F72E1-7E1F-47F8-AC51-AD6A3C869A91}" type="pres">
      <dgm:prSet presAssocID="{5927EC11-61F7-493B-A003-1C654FB1547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5328E-A747-46A1-803F-2FBDAB0D1EDD}" type="pres">
      <dgm:prSet presAssocID="{DBC9ED15-05A3-44A7-8555-931A52289088}" presName="sibTrans" presStyleCnt="0"/>
      <dgm:spPr/>
    </dgm:pt>
    <dgm:pt modelId="{D585F169-7F8D-4053-A8E9-9F9C0758B858}" type="pres">
      <dgm:prSet presAssocID="{B67E7850-71DD-450F-BBB7-1C2B1A23EC0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AE66F-9E57-4488-8B1C-8276727BA5EA}" srcId="{1E4A1DE9-4D6F-4C78-AE90-D472B0724AAC}" destId="{5927EC11-61F7-493B-A003-1C654FB15471}" srcOrd="1" destOrd="0" parTransId="{A81DF73C-B161-4AC6-AD16-1032887E02F0}" sibTransId="{DBC9ED15-05A3-44A7-8555-931A52289088}"/>
    <dgm:cxn modelId="{E0E784DA-5B22-468F-8DE4-E4EE76726B2E}" type="presOf" srcId="{5927EC11-61F7-493B-A003-1C654FB15471}" destId="{9A3F72E1-7E1F-47F8-AC51-AD6A3C869A91}" srcOrd="0" destOrd="0" presId="urn:microsoft.com/office/officeart/2005/8/layout/hProcess9"/>
    <dgm:cxn modelId="{277B5D6A-65BA-4D32-A086-11CD32A23BE9}" srcId="{1E4A1DE9-4D6F-4C78-AE90-D472B0724AAC}" destId="{8A628631-801E-4786-8107-73224010B70E}" srcOrd="0" destOrd="0" parTransId="{1E305572-0801-4726-B335-0354B73F2C4C}" sibTransId="{C9BCDB75-634D-4B02-B51A-B280266F6E37}"/>
    <dgm:cxn modelId="{BB81E8B9-3906-41EC-B3A9-D404499F5AF5}" type="presOf" srcId="{8A628631-801E-4786-8107-73224010B70E}" destId="{9DD00209-F235-46FE-B5D0-434E2FC4D4B1}" srcOrd="0" destOrd="0" presId="urn:microsoft.com/office/officeart/2005/8/layout/hProcess9"/>
    <dgm:cxn modelId="{A1586F36-DA4E-425D-831A-4B7CED161D2E}" type="presOf" srcId="{B67E7850-71DD-450F-BBB7-1C2B1A23EC00}" destId="{D585F169-7F8D-4053-A8E9-9F9C0758B858}" srcOrd="0" destOrd="0" presId="urn:microsoft.com/office/officeart/2005/8/layout/hProcess9"/>
    <dgm:cxn modelId="{6FFCC381-700D-4F02-91C5-ADEDF795A73A}" type="presOf" srcId="{1E4A1DE9-4D6F-4C78-AE90-D472B0724AAC}" destId="{11E8D60B-1B3A-4C3F-B338-24949B1C68AA}" srcOrd="0" destOrd="0" presId="urn:microsoft.com/office/officeart/2005/8/layout/hProcess9"/>
    <dgm:cxn modelId="{5BFE819A-4B19-4CBD-8738-875E031B235E}" srcId="{1E4A1DE9-4D6F-4C78-AE90-D472B0724AAC}" destId="{B67E7850-71DD-450F-BBB7-1C2B1A23EC00}" srcOrd="2" destOrd="0" parTransId="{6D50FE1C-299B-4EFC-8C70-F88F2E532382}" sibTransId="{1124BC5A-C652-47B2-BE50-7951380FEF53}"/>
    <dgm:cxn modelId="{D258FE53-DC42-4227-BD09-07BAC4C5500F}" type="presParOf" srcId="{11E8D60B-1B3A-4C3F-B338-24949B1C68AA}" destId="{79080728-9CBC-41AF-8E23-48B224D9F012}" srcOrd="0" destOrd="0" presId="urn:microsoft.com/office/officeart/2005/8/layout/hProcess9"/>
    <dgm:cxn modelId="{F8CFF184-54E8-4FA6-87E8-7D91AD4A95C6}" type="presParOf" srcId="{11E8D60B-1B3A-4C3F-B338-24949B1C68AA}" destId="{26D3678C-EB11-481B-A1F0-D658BFB07568}" srcOrd="1" destOrd="0" presId="urn:microsoft.com/office/officeart/2005/8/layout/hProcess9"/>
    <dgm:cxn modelId="{299897A4-A59C-4F10-B798-782789585204}" type="presParOf" srcId="{26D3678C-EB11-481B-A1F0-D658BFB07568}" destId="{9DD00209-F235-46FE-B5D0-434E2FC4D4B1}" srcOrd="0" destOrd="0" presId="urn:microsoft.com/office/officeart/2005/8/layout/hProcess9"/>
    <dgm:cxn modelId="{87DC9309-0A07-4EEE-A6D7-0A61641F2126}" type="presParOf" srcId="{26D3678C-EB11-481B-A1F0-D658BFB07568}" destId="{23043C34-D233-4C65-A0E3-934F267B5F55}" srcOrd="1" destOrd="0" presId="urn:microsoft.com/office/officeart/2005/8/layout/hProcess9"/>
    <dgm:cxn modelId="{93F3AEBA-9898-4BF9-B6E0-174254258413}" type="presParOf" srcId="{26D3678C-EB11-481B-A1F0-D658BFB07568}" destId="{9A3F72E1-7E1F-47F8-AC51-AD6A3C869A91}" srcOrd="2" destOrd="0" presId="urn:microsoft.com/office/officeart/2005/8/layout/hProcess9"/>
    <dgm:cxn modelId="{FC3C09C2-284F-4F69-AD8A-A28793F7D65B}" type="presParOf" srcId="{26D3678C-EB11-481B-A1F0-D658BFB07568}" destId="{0535328E-A747-46A1-803F-2FBDAB0D1EDD}" srcOrd="3" destOrd="0" presId="urn:microsoft.com/office/officeart/2005/8/layout/hProcess9"/>
    <dgm:cxn modelId="{BDF20792-7DB4-40E7-B5D3-CAB1FF653504}" type="presParOf" srcId="{26D3678C-EB11-481B-A1F0-D658BFB07568}" destId="{D585F169-7F8D-4053-A8E9-9F9C0758B85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D5FE8E-C650-47F7-8E9B-F08C669663D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344C7A3-6758-4DE0-A44D-E993A204D992}">
      <dgm:prSet phldrT="[Текст]"/>
      <dgm:spPr/>
      <dgm:t>
        <a:bodyPr/>
        <a:lstStyle/>
        <a:p>
          <a:r>
            <a:rPr lang="ru-RU" dirty="0" smtClean="0"/>
            <a:t>Исходные данные</a:t>
          </a:r>
          <a:endParaRPr lang="ru-RU" dirty="0"/>
        </a:p>
      </dgm:t>
    </dgm:pt>
    <dgm:pt modelId="{118B6FBA-CEAF-4856-96E1-FA4B8B8684C4}" type="parTrans" cxnId="{FD3AE8CB-7467-4B74-9DB0-08F22A5CC9E8}">
      <dgm:prSet/>
      <dgm:spPr/>
      <dgm:t>
        <a:bodyPr/>
        <a:lstStyle/>
        <a:p>
          <a:endParaRPr lang="ru-RU"/>
        </a:p>
      </dgm:t>
    </dgm:pt>
    <dgm:pt modelId="{58677751-C973-4AFE-BFF9-620F98D9EA48}" type="sibTrans" cxnId="{FD3AE8CB-7467-4B74-9DB0-08F22A5CC9E8}">
      <dgm:prSet/>
      <dgm:spPr/>
      <dgm:t>
        <a:bodyPr/>
        <a:lstStyle/>
        <a:p>
          <a:endParaRPr lang="ru-RU"/>
        </a:p>
      </dgm:t>
    </dgm:pt>
    <dgm:pt modelId="{E52F85EE-B358-4235-B913-038C0F747408}">
      <dgm:prSet phldrT="[Текст]"/>
      <dgm:spPr/>
      <dgm:t>
        <a:bodyPr/>
        <a:lstStyle/>
        <a:p>
          <a:r>
            <a:rPr lang="ru-RU" dirty="0" smtClean="0"/>
            <a:t>Выбор инструмента</a:t>
          </a:r>
          <a:endParaRPr lang="ru-RU" dirty="0"/>
        </a:p>
      </dgm:t>
    </dgm:pt>
    <dgm:pt modelId="{870C9031-AB2E-430C-A282-4777784F6471}" type="parTrans" cxnId="{40654BD2-FAAA-444A-A260-AF1D82335293}">
      <dgm:prSet/>
      <dgm:spPr/>
      <dgm:t>
        <a:bodyPr/>
        <a:lstStyle/>
        <a:p>
          <a:endParaRPr lang="ru-RU"/>
        </a:p>
      </dgm:t>
    </dgm:pt>
    <dgm:pt modelId="{AF1FE2C9-BEA9-4E55-A2A6-B27EDDB3978C}" type="sibTrans" cxnId="{40654BD2-FAAA-444A-A260-AF1D82335293}">
      <dgm:prSet/>
      <dgm:spPr/>
      <dgm:t>
        <a:bodyPr/>
        <a:lstStyle/>
        <a:p>
          <a:endParaRPr lang="ru-RU"/>
        </a:p>
      </dgm:t>
    </dgm:pt>
    <dgm:pt modelId="{D3D8FB56-03B8-47D4-AA0D-6A13BE8ED018}">
      <dgm:prSet phldrT="[Текст]"/>
      <dgm:spPr/>
      <dgm:t>
        <a:bodyPr/>
        <a:lstStyle/>
        <a:p>
          <a:r>
            <a:rPr lang="ru-RU" dirty="0" smtClean="0"/>
            <a:t>Диаграмма </a:t>
          </a:r>
          <a:r>
            <a:rPr lang="ru-RU" dirty="0" err="1" smtClean="0"/>
            <a:t>Ганта</a:t>
          </a:r>
          <a:endParaRPr lang="ru-RU" dirty="0"/>
        </a:p>
      </dgm:t>
    </dgm:pt>
    <dgm:pt modelId="{EF606E06-D573-4539-B455-CF1FBF2CA679}" type="parTrans" cxnId="{353427D3-F4F0-48CC-A124-0A0B901E7A92}">
      <dgm:prSet/>
      <dgm:spPr/>
      <dgm:t>
        <a:bodyPr/>
        <a:lstStyle/>
        <a:p>
          <a:endParaRPr lang="ru-RU"/>
        </a:p>
      </dgm:t>
    </dgm:pt>
    <dgm:pt modelId="{108BBC73-9ED2-46CF-A823-B7E848F12677}" type="sibTrans" cxnId="{353427D3-F4F0-48CC-A124-0A0B901E7A92}">
      <dgm:prSet/>
      <dgm:spPr/>
      <dgm:t>
        <a:bodyPr/>
        <a:lstStyle/>
        <a:p>
          <a:endParaRPr lang="ru-RU"/>
        </a:p>
      </dgm:t>
    </dgm:pt>
    <dgm:pt modelId="{C267F7C4-F4CD-4D41-8CCF-5FE312653530}" type="pres">
      <dgm:prSet presAssocID="{76D5FE8E-C650-47F7-8E9B-F08C669663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6B1892-FBD0-497B-83DE-83CAFD27D29F}" type="pres">
      <dgm:prSet presAssocID="{9344C7A3-6758-4DE0-A44D-E993A204D992}" presName="composite" presStyleCnt="0"/>
      <dgm:spPr/>
    </dgm:pt>
    <dgm:pt modelId="{602AFB56-2F8C-48E7-8AD3-E381B7C2E398}" type="pres">
      <dgm:prSet presAssocID="{9344C7A3-6758-4DE0-A44D-E993A204D992}" presName="bentUpArrow1" presStyleLbl="alignImgPlace1" presStyleIdx="0" presStyleCnt="2"/>
      <dgm:spPr/>
    </dgm:pt>
    <dgm:pt modelId="{33A6D196-713E-4B44-9F09-FA43C6E43871}" type="pres">
      <dgm:prSet presAssocID="{9344C7A3-6758-4DE0-A44D-E993A204D99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FFF98-7FA0-4BE2-8010-D20F5EEAD437}" type="pres">
      <dgm:prSet presAssocID="{9344C7A3-6758-4DE0-A44D-E993A204D99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EC98F-9FCB-43BC-97E3-D63D760BEA57}" type="pres">
      <dgm:prSet presAssocID="{58677751-C973-4AFE-BFF9-620F98D9EA48}" presName="sibTrans" presStyleCnt="0"/>
      <dgm:spPr/>
    </dgm:pt>
    <dgm:pt modelId="{C5BD0B41-62F3-4EC6-A629-1B5A83AD21AE}" type="pres">
      <dgm:prSet presAssocID="{E52F85EE-B358-4235-B913-038C0F747408}" presName="composite" presStyleCnt="0"/>
      <dgm:spPr/>
    </dgm:pt>
    <dgm:pt modelId="{C8EA3539-A10F-4224-A643-FDD95E25FA94}" type="pres">
      <dgm:prSet presAssocID="{E52F85EE-B358-4235-B913-038C0F747408}" presName="bentUpArrow1" presStyleLbl="alignImgPlace1" presStyleIdx="1" presStyleCnt="2"/>
      <dgm:spPr/>
    </dgm:pt>
    <dgm:pt modelId="{E730CE49-638D-4884-9A06-7222F84147DB}" type="pres">
      <dgm:prSet presAssocID="{E52F85EE-B358-4235-B913-038C0F74740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1AC5-2DA2-4C1A-9DFD-687B72A53D07}" type="pres">
      <dgm:prSet presAssocID="{E52F85EE-B358-4235-B913-038C0F74740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F5403-5288-4D9F-9836-9E73C13EF211}" type="pres">
      <dgm:prSet presAssocID="{AF1FE2C9-BEA9-4E55-A2A6-B27EDDB3978C}" presName="sibTrans" presStyleCnt="0"/>
      <dgm:spPr/>
    </dgm:pt>
    <dgm:pt modelId="{5DA38CD9-7149-480A-A223-13998AAF8762}" type="pres">
      <dgm:prSet presAssocID="{D3D8FB56-03B8-47D4-AA0D-6A13BE8ED018}" presName="composite" presStyleCnt="0"/>
      <dgm:spPr/>
    </dgm:pt>
    <dgm:pt modelId="{3AEC0539-A36B-45C5-8FAC-0DB053CD8CAF}" type="pres">
      <dgm:prSet presAssocID="{D3D8FB56-03B8-47D4-AA0D-6A13BE8ED01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427D3-F4F0-48CC-A124-0A0B901E7A92}" srcId="{76D5FE8E-C650-47F7-8E9B-F08C669663D0}" destId="{D3D8FB56-03B8-47D4-AA0D-6A13BE8ED018}" srcOrd="2" destOrd="0" parTransId="{EF606E06-D573-4539-B455-CF1FBF2CA679}" sibTransId="{108BBC73-9ED2-46CF-A823-B7E848F12677}"/>
    <dgm:cxn modelId="{D7C1F720-80B3-4FFE-90E9-7FDAFFF9DC36}" type="presOf" srcId="{9344C7A3-6758-4DE0-A44D-E993A204D992}" destId="{33A6D196-713E-4B44-9F09-FA43C6E43871}" srcOrd="0" destOrd="0" presId="urn:microsoft.com/office/officeart/2005/8/layout/StepDownProcess"/>
    <dgm:cxn modelId="{8CD1CEE8-0580-485F-9892-CA07E3CF129B}" type="presOf" srcId="{D3D8FB56-03B8-47D4-AA0D-6A13BE8ED018}" destId="{3AEC0539-A36B-45C5-8FAC-0DB053CD8CAF}" srcOrd="0" destOrd="0" presId="urn:microsoft.com/office/officeart/2005/8/layout/StepDownProcess"/>
    <dgm:cxn modelId="{FD3AE8CB-7467-4B74-9DB0-08F22A5CC9E8}" srcId="{76D5FE8E-C650-47F7-8E9B-F08C669663D0}" destId="{9344C7A3-6758-4DE0-A44D-E993A204D992}" srcOrd="0" destOrd="0" parTransId="{118B6FBA-CEAF-4856-96E1-FA4B8B8684C4}" sibTransId="{58677751-C973-4AFE-BFF9-620F98D9EA48}"/>
    <dgm:cxn modelId="{83A02495-5B28-4715-A2E5-7F57353E3A3E}" type="presOf" srcId="{76D5FE8E-C650-47F7-8E9B-F08C669663D0}" destId="{C267F7C4-F4CD-4D41-8CCF-5FE312653530}" srcOrd="0" destOrd="0" presId="urn:microsoft.com/office/officeart/2005/8/layout/StepDownProcess"/>
    <dgm:cxn modelId="{E1348B2C-5968-4A07-8BCE-1B49E1784DB5}" type="presOf" srcId="{E52F85EE-B358-4235-B913-038C0F747408}" destId="{E730CE49-638D-4884-9A06-7222F84147DB}" srcOrd="0" destOrd="0" presId="urn:microsoft.com/office/officeart/2005/8/layout/StepDownProcess"/>
    <dgm:cxn modelId="{40654BD2-FAAA-444A-A260-AF1D82335293}" srcId="{76D5FE8E-C650-47F7-8E9B-F08C669663D0}" destId="{E52F85EE-B358-4235-B913-038C0F747408}" srcOrd="1" destOrd="0" parTransId="{870C9031-AB2E-430C-A282-4777784F6471}" sibTransId="{AF1FE2C9-BEA9-4E55-A2A6-B27EDDB3978C}"/>
    <dgm:cxn modelId="{05369D78-6DA5-4424-9371-A78664E115C4}" type="presParOf" srcId="{C267F7C4-F4CD-4D41-8CCF-5FE312653530}" destId="{506B1892-FBD0-497B-83DE-83CAFD27D29F}" srcOrd="0" destOrd="0" presId="urn:microsoft.com/office/officeart/2005/8/layout/StepDownProcess"/>
    <dgm:cxn modelId="{CA94053F-7221-4DB2-8A68-8E7E9315E0B6}" type="presParOf" srcId="{506B1892-FBD0-497B-83DE-83CAFD27D29F}" destId="{602AFB56-2F8C-48E7-8AD3-E381B7C2E398}" srcOrd="0" destOrd="0" presId="urn:microsoft.com/office/officeart/2005/8/layout/StepDownProcess"/>
    <dgm:cxn modelId="{98DF4D3C-A285-4440-86E5-B17AC93E18CA}" type="presParOf" srcId="{506B1892-FBD0-497B-83DE-83CAFD27D29F}" destId="{33A6D196-713E-4B44-9F09-FA43C6E43871}" srcOrd="1" destOrd="0" presId="urn:microsoft.com/office/officeart/2005/8/layout/StepDownProcess"/>
    <dgm:cxn modelId="{AA7B46E9-272D-47D2-8F72-8BF2F3EBAECF}" type="presParOf" srcId="{506B1892-FBD0-497B-83DE-83CAFD27D29F}" destId="{D90FFF98-7FA0-4BE2-8010-D20F5EEAD437}" srcOrd="2" destOrd="0" presId="urn:microsoft.com/office/officeart/2005/8/layout/StepDownProcess"/>
    <dgm:cxn modelId="{AD09187A-3F5E-438E-A2F4-906CD51763DA}" type="presParOf" srcId="{C267F7C4-F4CD-4D41-8CCF-5FE312653530}" destId="{32AEC98F-9FCB-43BC-97E3-D63D760BEA57}" srcOrd="1" destOrd="0" presId="urn:microsoft.com/office/officeart/2005/8/layout/StepDownProcess"/>
    <dgm:cxn modelId="{C073C329-51A8-4F53-8B8A-EFB614BFD4AF}" type="presParOf" srcId="{C267F7C4-F4CD-4D41-8CCF-5FE312653530}" destId="{C5BD0B41-62F3-4EC6-A629-1B5A83AD21AE}" srcOrd="2" destOrd="0" presId="urn:microsoft.com/office/officeart/2005/8/layout/StepDownProcess"/>
    <dgm:cxn modelId="{A56C6A34-E210-4ADF-958C-AADEF7DC1843}" type="presParOf" srcId="{C5BD0B41-62F3-4EC6-A629-1B5A83AD21AE}" destId="{C8EA3539-A10F-4224-A643-FDD95E25FA94}" srcOrd="0" destOrd="0" presId="urn:microsoft.com/office/officeart/2005/8/layout/StepDownProcess"/>
    <dgm:cxn modelId="{A9EBA0F1-94C0-4053-A939-C33337D427F2}" type="presParOf" srcId="{C5BD0B41-62F3-4EC6-A629-1B5A83AD21AE}" destId="{E730CE49-638D-4884-9A06-7222F84147DB}" srcOrd="1" destOrd="0" presId="urn:microsoft.com/office/officeart/2005/8/layout/StepDownProcess"/>
    <dgm:cxn modelId="{12250418-F380-4B51-9A49-80452FD8C795}" type="presParOf" srcId="{C5BD0B41-62F3-4EC6-A629-1B5A83AD21AE}" destId="{75181AC5-2DA2-4C1A-9DFD-687B72A53D07}" srcOrd="2" destOrd="0" presId="urn:microsoft.com/office/officeart/2005/8/layout/StepDownProcess"/>
    <dgm:cxn modelId="{1C21557E-8F19-4AFA-9491-2BC6D463DD01}" type="presParOf" srcId="{C267F7C4-F4CD-4D41-8CCF-5FE312653530}" destId="{635F5403-5288-4D9F-9836-9E73C13EF211}" srcOrd="3" destOrd="0" presId="urn:microsoft.com/office/officeart/2005/8/layout/StepDownProcess"/>
    <dgm:cxn modelId="{5CB7FE4B-ABE2-4047-885D-58A83B7C1CC4}" type="presParOf" srcId="{C267F7C4-F4CD-4D41-8CCF-5FE312653530}" destId="{5DA38CD9-7149-480A-A223-13998AAF8762}" srcOrd="4" destOrd="0" presId="urn:microsoft.com/office/officeart/2005/8/layout/StepDownProcess"/>
    <dgm:cxn modelId="{7BB7F03D-58B8-4644-9CC3-028C6AE6A19E}" type="presParOf" srcId="{5DA38CD9-7149-480A-A223-13998AAF8762}" destId="{3AEC0539-A36B-45C5-8FAC-0DB053CD8CA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5F4647-0960-4567-8B39-7F0E3D3755F2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DEB9A3-69C6-4C9F-9A45-332E6B0B75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i="1" dirty="0" smtClean="0"/>
            <a:t>1) зависимость задач</a:t>
          </a:r>
          <a:endParaRPr lang="ru-RU" sz="3600" i="1" dirty="0"/>
        </a:p>
      </dgm:t>
    </dgm:pt>
    <dgm:pt modelId="{60921FBB-2390-4C11-9859-FB8D739A363D}" type="parTrans" cxnId="{6FE6A8CD-AA45-42AD-9DEF-2A4A5EED30A1}">
      <dgm:prSet/>
      <dgm:spPr/>
      <dgm:t>
        <a:bodyPr/>
        <a:lstStyle/>
        <a:p>
          <a:endParaRPr lang="ru-RU"/>
        </a:p>
      </dgm:t>
    </dgm:pt>
    <dgm:pt modelId="{F222C5FC-8EBF-426C-9763-C73C92793D59}" type="sibTrans" cxnId="{6FE6A8CD-AA45-42AD-9DEF-2A4A5EED30A1}">
      <dgm:prSet/>
      <dgm:spPr/>
      <dgm:t>
        <a:bodyPr/>
        <a:lstStyle/>
        <a:p>
          <a:endParaRPr lang="ru-RU"/>
        </a:p>
      </dgm:t>
    </dgm:pt>
    <dgm:pt modelId="{1FC843A3-A6C1-402C-9AC4-1905482D5A6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i="1" dirty="0" smtClean="0"/>
            <a:t>2) негибкость</a:t>
          </a:r>
          <a:endParaRPr lang="ru-RU" sz="5600" i="1" dirty="0"/>
        </a:p>
      </dgm:t>
    </dgm:pt>
    <dgm:pt modelId="{C02EA307-4B77-4B55-80DB-7907BB1E77C4}" type="parTrans" cxnId="{FE326F59-9DD6-4EB9-AAB0-E0FD3DA005CC}">
      <dgm:prSet/>
      <dgm:spPr/>
      <dgm:t>
        <a:bodyPr/>
        <a:lstStyle/>
        <a:p>
          <a:endParaRPr lang="ru-RU"/>
        </a:p>
      </dgm:t>
    </dgm:pt>
    <dgm:pt modelId="{1D3745EA-9CE8-4936-8D8A-E2AC45763437}" type="sibTrans" cxnId="{FE326F59-9DD6-4EB9-AAB0-E0FD3DA005CC}">
      <dgm:prSet/>
      <dgm:spPr/>
      <dgm:t>
        <a:bodyPr/>
        <a:lstStyle/>
        <a:p>
          <a:endParaRPr lang="ru-RU"/>
        </a:p>
      </dgm:t>
    </dgm:pt>
    <dgm:pt modelId="{C794EEEC-C57D-47C7-B6EB-D1DCC281F061}" type="pres">
      <dgm:prSet presAssocID="{3F5F4647-0960-4567-8B39-7F0E3D3755F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6BE0FE-9527-4D03-A348-1E9AE665F70F}" type="pres">
      <dgm:prSet presAssocID="{56DEB9A3-69C6-4C9F-9A45-332E6B0B7558}" presName="upArrow" presStyleLbl="node1" presStyleIdx="0" presStyleCnt="2"/>
      <dgm:spPr/>
    </dgm:pt>
    <dgm:pt modelId="{52A85D5D-1520-42BE-AA8C-C58DE1F045D3}" type="pres">
      <dgm:prSet presAssocID="{56DEB9A3-69C6-4C9F-9A45-332E6B0B7558}" presName="upArrowText" presStyleLbl="revTx" presStyleIdx="0" presStyleCnt="2" custScaleX="116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00813-D055-4762-B972-A5E9613CD45C}" type="pres">
      <dgm:prSet presAssocID="{1FC843A3-A6C1-402C-9AC4-1905482D5A6B}" presName="downArrow" presStyleLbl="node1" presStyleIdx="1" presStyleCnt="2"/>
      <dgm:spPr/>
    </dgm:pt>
    <dgm:pt modelId="{438725A0-4607-4F96-9F3D-2A3A3FCF4103}" type="pres">
      <dgm:prSet presAssocID="{1FC843A3-A6C1-402C-9AC4-1905482D5A6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82861-D518-422E-B479-5EA1960314E1}" type="presOf" srcId="{56DEB9A3-69C6-4C9F-9A45-332E6B0B7558}" destId="{52A85D5D-1520-42BE-AA8C-C58DE1F045D3}" srcOrd="0" destOrd="0" presId="urn:microsoft.com/office/officeart/2005/8/layout/arrow4"/>
    <dgm:cxn modelId="{905BB117-3046-4709-94B9-4131E7664AD6}" type="presOf" srcId="{1FC843A3-A6C1-402C-9AC4-1905482D5A6B}" destId="{438725A0-4607-4F96-9F3D-2A3A3FCF4103}" srcOrd="0" destOrd="0" presId="urn:microsoft.com/office/officeart/2005/8/layout/arrow4"/>
    <dgm:cxn modelId="{FE326F59-9DD6-4EB9-AAB0-E0FD3DA005CC}" srcId="{3F5F4647-0960-4567-8B39-7F0E3D3755F2}" destId="{1FC843A3-A6C1-402C-9AC4-1905482D5A6B}" srcOrd="1" destOrd="0" parTransId="{C02EA307-4B77-4B55-80DB-7907BB1E77C4}" sibTransId="{1D3745EA-9CE8-4936-8D8A-E2AC45763437}"/>
    <dgm:cxn modelId="{DDAABB6E-074C-449A-911C-05AD0B5E768F}" type="presOf" srcId="{3F5F4647-0960-4567-8B39-7F0E3D3755F2}" destId="{C794EEEC-C57D-47C7-B6EB-D1DCC281F061}" srcOrd="0" destOrd="0" presId="urn:microsoft.com/office/officeart/2005/8/layout/arrow4"/>
    <dgm:cxn modelId="{6FE6A8CD-AA45-42AD-9DEF-2A4A5EED30A1}" srcId="{3F5F4647-0960-4567-8B39-7F0E3D3755F2}" destId="{56DEB9A3-69C6-4C9F-9A45-332E6B0B7558}" srcOrd="0" destOrd="0" parTransId="{60921FBB-2390-4C11-9859-FB8D739A363D}" sibTransId="{F222C5FC-8EBF-426C-9763-C73C92793D59}"/>
    <dgm:cxn modelId="{27F0A43C-773E-45BA-953B-199386AD3998}" type="presParOf" srcId="{C794EEEC-C57D-47C7-B6EB-D1DCC281F061}" destId="{F76BE0FE-9527-4D03-A348-1E9AE665F70F}" srcOrd="0" destOrd="0" presId="urn:microsoft.com/office/officeart/2005/8/layout/arrow4"/>
    <dgm:cxn modelId="{CA4B521C-173F-4F6A-998B-BB7445A2FDA8}" type="presParOf" srcId="{C794EEEC-C57D-47C7-B6EB-D1DCC281F061}" destId="{52A85D5D-1520-42BE-AA8C-C58DE1F045D3}" srcOrd="1" destOrd="0" presId="urn:microsoft.com/office/officeart/2005/8/layout/arrow4"/>
    <dgm:cxn modelId="{18532227-8D92-4A85-ABCB-015D5058C02F}" type="presParOf" srcId="{C794EEEC-C57D-47C7-B6EB-D1DCC281F061}" destId="{87200813-D055-4762-B972-A5E9613CD45C}" srcOrd="2" destOrd="0" presId="urn:microsoft.com/office/officeart/2005/8/layout/arrow4"/>
    <dgm:cxn modelId="{248D067C-D154-4F2A-B853-36B5E2E5C4F9}" type="presParOf" srcId="{C794EEEC-C57D-47C7-B6EB-D1DCC281F061}" destId="{438725A0-4607-4F96-9F3D-2A3A3FCF410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652EF7-F4F8-46F5-95FF-4E142D0CDDB9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8BD028-5C84-46A2-884D-3ACB591384C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Определение целей и задач</a:t>
          </a:r>
          <a:endParaRPr lang="ru-RU" sz="1800" dirty="0">
            <a:solidFill>
              <a:schemeClr val="tx1"/>
            </a:solidFill>
          </a:endParaRPr>
        </a:p>
      </dgm:t>
    </dgm:pt>
    <dgm:pt modelId="{C391FC62-73E2-4A0A-97CB-EDF10D2CC8C2}" type="parTrans" cxnId="{D529D428-0719-439F-93A5-138B910291E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606C308-DEBA-4891-9242-16666F6F1442}" type="sibTrans" cxnId="{D529D428-0719-439F-93A5-138B910291E7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8606F17-FC7A-4E0D-874A-626771F0AEC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Расчет ресурсов для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C4E64439-C9A2-4933-9E26-520004754C2A}" type="parTrans" cxnId="{D4E53B58-5C3B-4CA1-9980-A0DC0EDA05C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210036D-D582-4235-B86E-4C9D36E82F54}" type="sibTrans" cxnId="{D4E53B58-5C3B-4CA1-9980-A0DC0EDA05CA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2AFB98E-DF5D-4312-ADE1-9FC6857CB70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Построение графика выполнения работ</a:t>
          </a:r>
        </a:p>
      </dgm:t>
    </dgm:pt>
    <dgm:pt modelId="{40867674-4FBB-4771-98EF-7615C6557F38}" type="parTrans" cxnId="{E3A2CEDE-8ADF-47B4-9E75-FE042D7BD59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3335775-7D38-4453-B315-80D45B1F2B68}" type="sibTrans" cxnId="{E3A2CEDE-8ADF-47B4-9E75-FE042D7BD592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33702F3-ED92-4354-89FD-DF59AA6FBD6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Оптимизация графиков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D1B5AB42-8BBF-414B-B663-3777FA6B1189}" type="parTrans" cxnId="{DFD6A0E7-91A9-44E4-B7EF-DCFF233560A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A67572C-58D5-478D-BF7E-BF4CCF2C4DD5}" type="sibTrans" cxnId="{DFD6A0E7-91A9-44E4-B7EF-DCFF233560A9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D5D0466-2A04-4DD4-AD21-BE2E3A580B1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Организация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4FF25210-2C66-4F9B-9C7B-2ACA87D85756}" type="parTrans" cxnId="{E8B7380E-808C-457B-A340-C999BBA1AAF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DAC72E0-96F1-4FDC-9E42-3A88AF4CA94E}" type="sibTrans" cxnId="{E8B7380E-808C-457B-A340-C999BBA1AAF8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BE8D6F8-E4D1-4D3D-AC10-DDC01DF8823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Корректировка процесса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BA7DA4D8-691A-42E1-B6FE-B7CCBF4EFBDC}" type="parTrans" cxnId="{749FCB77-0ACE-41AC-BB26-10FC6D55573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394BEFB-D1F4-4EC8-80C5-41D9E84D9E85}" type="sibTrans" cxnId="{749FCB77-0ACE-41AC-BB26-10FC6D55573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F002322-E60D-42E1-B58A-BF7643C02B6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Построение календарного графика</a:t>
          </a:r>
          <a:endParaRPr lang="ru-RU" sz="1800" dirty="0">
            <a:solidFill>
              <a:schemeClr val="tx1"/>
            </a:solidFill>
          </a:endParaRPr>
        </a:p>
      </dgm:t>
    </dgm:pt>
    <dgm:pt modelId="{A98EB12C-8D9E-4EC5-ACF1-D900590BE3C3}" type="parTrans" cxnId="{0472CFCC-B565-4AFE-ADCB-942C71CFF72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9B76313-BE3D-4CB5-AC18-D298E9A1BDCE}" type="sibTrans" cxnId="{0472CFCC-B565-4AFE-ADCB-942C71CFF725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2858D9B-23FD-42F7-A539-CB92D7EA4E9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Контроль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31AC13EE-57EB-48AD-921D-1D92E845227B}" type="parTrans" cxnId="{E7421EB0-DC72-4A87-A7B9-BC6454D5EC0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50CD17D-5DC6-42D5-93C1-1985B3AF4DB2}" type="sibTrans" cxnId="{E7421EB0-DC72-4A87-A7B9-BC6454D5EC0B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AAF6712-5824-4A8B-BD39-A9AE30C551C9}" type="pres">
      <dgm:prSet presAssocID="{B2652EF7-F4F8-46F5-95FF-4E142D0CD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6C1E7-40F3-4831-B039-40CF11911405}" type="pres">
      <dgm:prSet presAssocID="{A28BD028-5C84-46A2-884D-3ACB591384C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DC776-E1B0-4C08-8B24-6D6194480589}" type="pres">
      <dgm:prSet presAssocID="{0606C308-DEBA-4891-9242-16666F6F144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2E5ECD0-40CE-4EB5-A28A-0ADC8C3BD5C8}" type="pres">
      <dgm:prSet presAssocID="{0606C308-DEBA-4891-9242-16666F6F14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18A448E-E92C-414C-BDD1-8614E508064A}" type="pres">
      <dgm:prSet presAssocID="{08606F17-FC7A-4E0D-874A-626771F0AEC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518E-6097-49D7-A611-69E3A826313D}" type="pres">
      <dgm:prSet presAssocID="{8210036D-D582-4235-B86E-4C9D36E82F54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8E957CD-6D25-40DD-876F-1C2B9DE63C6E}" type="pres">
      <dgm:prSet presAssocID="{8210036D-D582-4235-B86E-4C9D36E82F5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A0035C-E467-4BF5-B798-A27CD6265E3D}" type="pres">
      <dgm:prSet presAssocID="{22AFB98E-DF5D-4312-ADE1-9FC6857CB70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E43C7-B355-4C3B-97CF-79226BF68E33}" type="pres">
      <dgm:prSet presAssocID="{D3335775-7D38-4453-B315-80D45B1F2B6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7B3C2EF7-35C4-45D2-A344-2BA499CB48CF}" type="pres">
      <dgm:prSet presAssocID="{D3335775-7D38-4453-B315-80D45B1F2B6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A1063E0-EDFB-44B0-A6C8-64204CE9D401}" type="pres">
      <dgm:prSet presAssocID="{533702F3-ED92-4354-89FD-DF59AA6FBD6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E100F-1AE5-430D-BB35-ED77CAD2393E}" type="pres">
      <dgm:prSet presAssocID="{FA67572C-58D5-478D-BF7E-BF4CCF2C4DD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B5CB2621-8C01-4761-A913-C60E39F9A3D4}" type="pres">
      <dgm:prSet presAssocID="{FA67572C-58D5-478D-BF7E-BF4CCF2C4DD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7E7C05A4-3F5E-44A9-940F-D4A5E3E4EE92}" type="pres">
      <dgm:prSet presAssocID="{3D5D0466-2A04-4DD4-AD21-BE2E3A580B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33BEB-203A-4A67-A1F5-C7E1D15E2721}" type="pres">
      <dgm:prSet presAssocID="{0DAC72E0-96F1-4FDC-9E42-3A88AF4CA94E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C7496B0-86D2-4249-8B73-B680B96EFBE0}" type="pres">
      <dgm:prSet presAssocID="{0DAC72E0-96F1-4FDC-9E42-3A88AF4CA94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FCD32B4-BF19-45C3-8F24-AC7BADDF64AA}" type="pres">
      <dgm:prSet presAssocID="{7F002322-E60D-42E1-B58A-BF7643C02B6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31B5-5FB2-4051-A6AC-AF3BEF2DEA75}" type="pres">
      <dgm:prSet presAssocID="{C9B76313-BE3D-4CB5-AC18-D298E9A1BDC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0D43389-09EB-4B7E-8200-813C8DD64671}" type="pres">
      <dgm:prSet presAssocID="{C9B76313-BE3D-4CB5-AC18-D298E9A1BDC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5BF1332-20DC-4661-9511-0A8AEB512E98}" type="pres">
      <dgm:prSet presAssocID="{42858D9B-23FD-42F7-A539-CB92D7EA4E9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B2B1C-F972-40A4-B48A-18431A8BAC31}" type="pres">
      <dgm:prSet presAssocID="{550CD17D-5DC6-42D5-93C1-1985B3AF4DB2}" presName="sibTrans" presStyleLbl="sibTrans2D1" presStyleIdx="6" presStyleCnt="7"/>
      <dgm:spPr/>
      <dgm:t>
        <a:bodyPr/>
        <a:lstStyle/>
        <a:p>
          <a:endParaRPr lang="ru-RU"/>
        </a:p>
      </dgm:t>
    </dgm:pt>
    <dgm:pt modelId="{ADEBCD09-4D63-441C-A2D8-13BB724DFA80}" type="pres">
      <dgm:prSet presAssocID="{550CD17D-5DC6-42D5-93C1-1985B3AF4DB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8FDE7C8-E905-42AB-9EAC-A792F96C78CB}" type="pres">
      <dgm:prSet presAssocID="{9BE8D6F8-E4D1-4D3D-AC10-DDC01DF8823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52195-43D3-49A8-8002-C2E3A4C973AF}" type="presOf" srcId="{FA67572C-58D5-478D-BF7E-BF4CCF2C4DD5}" destId="{080E100F-1AE5-430D-BB35-ED77CAD2393E}" srcOrd="0" destOrd="0" presId="urn:microsoft.com/office/officeart/2005/8/layout/process5"/>
    <dgm:cxn modelId="{B1AA935B-1EB7-426D-89C2-D641271A0082}" type="presOf" srcId="{C9B76313-BE3D-4CB5-AC18-D298E9A1BDCE}" destId="{D0D43389-09EB-4B7E-8200-813C8DD64671}" srcOrd="1" destOrd="0" presId="urn:microsoft.com/office/officeart/2005/8/layout/process5"/>
    <dgm:cxn modelId="{749FCB77-0ACE-41AC-BB26-10FC6D55573C}" srcId="{B2652EF7-F4F8-46F5-95FF-4E142D0CDDB9}" destId="{9BE8D6F8-E4D1-4D3D-AC10-DDC01DF88238}" srcOrd="7" destOrd="0" parTransId="{BA7DA4D8-691A-42E1-B6FE-B7CCBF4EFBDC}" sibTransId="{F394BEFB-D1F4-4EC8-80C5-41D9E84D9E85}"/>
    <dgm:cxn modelId="{BD5051A2-BFCC-42CB-83A0-157ECAD8A9CD}" type="presOf" srcId="{C9B76313-BE3D-4CB5-AC18-D298E9A1BDCE}" destId="{9C5F31B5-5FB2-4051-A6AC-AF3BEF2DEA75}" srcOrd="0" destOrd="0" presId="urn:microsoft.com/office/officeart/2005/8/layout/process5"/>
    <dgm:cxn modelId="{EB1A43B0-7A54-4AAE-A78A-EC4DC3DE1B3A}" type="presOf" srcId="{3D5D0466-2A04-4DD4-AD21-BE2E3A580B12}" destId="{7E7C05A4-3F5E-44A9-940F-D4A5E3E4EE92}" srcOrd="0" destOrd="0" presId="urn:microsoft.com/office/officeart/2005/8/layout/process5"/>
    <dgm:cxn modelId="{C76DE55B-F794-4742-B169-E161CF91ED7E}" type="presOf" srcId="{FA67572C-58D5-478D-BF7E-BF4CCF2C4DD5}" destId="{B5CB2621-8C01-4761-A913-C60E39F9A3D4}" srcOrd="1" destOrd="0" presId="urn:microsoft.com/office/officeart/2005/8/layout/process5"/>
    <dgm:cxn modelId="{E7421EB0-DC72-4A87-A7B9-BC6454D5EC0B}" srcId="{B2652EF7-F4F8-46F5-95FF-4E142D0CDDB9}" destId="{42858D9B-23FD-42F7-A539-CB92D7EA4E9C}" srcOrd="6" destOrd="0" parTransId="{31AC13EE-57EB-48AD-921D-1D92E845227B}" sibTransId="{550CD17D-5DC6-42D5-93C1-1985B3AF4DB2}"/>
    <dgm:cxn modelId="{E3A2CEDE-8ADF-47B4-9E75-FE042D7BD592}" srcId="{B2652EF7-F4F8-46F5-95FF-4E142D0CDDB9}" destId="{22AFB98E-DF5D-4312-ADE1-9FC6857CB70D}" srcOrd="2" destOrd="0" parTransId="{40867674-4FBB-4771-98EF-7615C6557F38}" sibTransId="{D3335775-7D38-4453-B315-80D45B1F2B68}"/>
    <dgm:cxn modelId="{F0A5F274-678D-4C5E-9A6E-E2415E00E180}" type="presOf" srcId="{550CD17D-5DC6-42D5-93C1-1985B3AF4DB2}" destId="{ADEBCD09-4D63-441C-A2D8-13BB724DFA80}" srcOrd="1" destOrd="0" presId="urn:microsoft.com/office/officeart/2005/8/layout/process5"/>
    <dgm:cxn modelId="{1D17FC8E-DA78-4099-B60C-CDCDA9A9E7C2}" type="presOf" srcId="{9BE8D6F8-E4D1-4D3D-AC10-DDC01DF88238}" destId="{A8FDE7C8-E905-42AB-9EAC-A792F96C78CB}" srcOrd="0" destOrd="0" presId="urn:microsoft.com/office/officeart/2005/8/layout/process5"/>
    <dgm:cxn modelId="{097D0FFE-91C2-482E-A7D9-2B66878A0C45}" type="presOf" srcId="{7F002322-E60D-42E1-B58A-BF7643C02B61}" destId="{6FCD32B4-BF19-45C3-8F24-AC7BADDF64AA}" srcOrd="0" destOrd="0" presId="urn:microsoft.com/office/officeart/2005/8/layout/process5"/>
    <dgm:cxn modelId="{0472CFCC-B565-4AFE-ADCB-942C71CFF725}" srcId="{B2652EF7-F4F8-46F5-95FF-4E142D0CDDB9}" destId="{7F002322-E60D-42E1-B58A-BF7643C02B61}" srcOrd="5" destOrd="0" parTransId="{A98EB12C-8D9E-4EC5-ACF1-D900590BE3C3}" sibTransId="{C9B76313-BE3D-4CB5-AC18-D298E9A1BDCE}"/>
    <dgm:cxn modelId="{DFD6A0E7-91A9-44E4-B7EF-DCFF233560A9}" srcId="{B2652EF7-F4F8-46F5-95FF-4E142D0CDDB9}" destId="{533702F3-ED92-4354-89FD-DF59AA6FBD6D}" srcOrd="3" destOrd="0" parTransId="{D1B5AB42-8BBF-414B-B663-3777FA6B1189}" sibTransId="{FA67572C-58D5-478D-BF7E-BF4CCF2C4DD5}"/>
    <dgm:cxn modelId="{E8B7380E-808C-457B-A340-C999BBA1AAF8}" srcId="{B2652EF7-F4F8-46F5-95FF-4E142D0CDDB9}" destId="{3D5D0466-2A04-4DD4-AD21-BE2E3A580B12}" srcOrd="4" destOrd="0" parTransId="{4FF25210-2C66-4F9B-9C7B-2ACA87D85756}" sibTransId="{0DAC72E0-96F1-4FDC-9E42-3A88AF4CA94E}"/>
    <dgm:cxn modelId="{4BB01CC1-3881-47DF-91BD-7D74AC382AB9}" type="presOf" srcId="{533702F3-ED92-4354-89FD-DF59AA6FBD6D}" destId="{0A1063E0-EDFB-44B0-A6C8-64204CE9D401}" srcOrd="0" destOrd="0" presId="urn:microsoft.com/office/officeart/2005/8/layout/process5"/>
    <dgm:cxn modelId="{66E9B0BB-F3E0-4139-8147-5AFCA093431C}" type="presOf" srcId="{A28BD028-5C84-46A2-884D-3ACB591384C5}" destId="{E6C6C1E7-40F3-4831-B039-40CF11911405}" srcOrd="0" destOrd="0" presId="urn:microsoft.com/office/officeart/2005/8/layout/process5"/>
    <dgm:cxn modelId="{AD2C24F5-5F88-440D-922E-7E3753BF8874}" type="presOf" srcId="{22AFB98E-DF5D-4312-ADE1-9FC6857CB70D}" destId="{73A0035C-E467-4BF5-B798-A27CD6265E3D}" srcOrd="0" destOrd="0" presId="urn:microsoft.com/office/officeart/2005/8/layout/process5"/>
    <dgm:cxn modelId="{8BC7BCBF-818D-431B-820C-147F492BBB85}" type="presOf" srcId="{0DAC72E0-96F1-4FDC-9E42-3A88AF4CA94E}" destId="{0C7496B0-86D2-4249-8B73-B680B96EFBE0}" srcOrd="1" destOrd="0" presId="urn:microsoft.com/office/officeart/2005/8/layout/process5"/>
    <dgm:cxn modelId="{F48B5304-FCC5-4C80-984E-D5798E41A18C}" type="presOf" srcId="{0606C308-DEBA-4891-9242-16666F6F1442}" destId="{02E5ECD0-40CE-4EB5-A28A-0ADC8C3BD5C8}" srcOrd="1" destOrd="0" presId="urn:microsoft.com/office/officeart/2005/8/layout/process5"/>
    <dgm:cxn modelId="{1D9BC975-CB70-4E12-B80F-32C131B34AF0}" type="presOf" srcId="{550CD17D-5DC6-42D5-93C1-1985B3AF4DB2}" destId="{2D5B2B1C-F972-40A4-B48A-18431A8BAC31}" srcOrd="0" destOrd="0" presId="urn:microsoft.com/office/officeart/2005/8/layout/process5"/>
    <dgm:cxn modelId="{C2AA48AA-7297-4329-A470-8E5B9E6F1A78}" type="presOf" srcId="{8210036D-D582-4235-B86E-4C9D36E82F54}" destId="{18E957CD-6D25-40DD-876F-1C2B9DE63C6E}" srcOrd="1" destOrd="0" presId="urn:microsoft.com/office/officeart/2005/8/layout/process5"/>
    <dgm:cxn modelId="{488B0237-04B3-4F50-9F1A-23D4EB52F80C}" type="presOf" srcId="{0606C308-DEBA-4891-9242-16666F6F1442}" destId="{891DC776-E1B0-4C08-8B24-6D6194480589}" srcOrd="0" destOrd="0" presId="urn:microsoft.com/office/officeart/2005/8/layout/process5"/>
    <dgm:cxn modelId="{D529D428-0719-439F-93A5-138B910291E7}" srcId="{B2652EF7-F4F8-46F5-95FF-4E142D0CDDB9}" destId="{A28BD028-5C84-46A2-884D-3ACB591384C5}" srcOrd="0" destOrd="0" parTransId="{C391FC62-73E2-4A0A-97CB-EDF10D2CC8C2}" sibTransId="{0606C308-DEBA-4891-9242-16666F6F1442}"/>
    <dgm:cxn modelId="{107A8D05-1B93-4750-A49B-E6700E337D26}" type="presOf" srcId="{D3335775-7D38-4453-B315-80D45B1F2B68}" destId="{7B3C2EF7-35C4-45D2-A344-2BA499CB48CF}" srcOrd="1" destOrd="0" presId="urn:microsoft.com/office/officeart/2005/8/layout/process5"/>
    <dgm:cxn modelId="{024357FF-2178-404D-A9EF-3B293CDF82D8}" type="presOf" srcId="{08606F17-FC7A-4E0D-874A-626771F0AEC7}" destId="{B18A448E-E92C-414C-BDD1-8614E508064A}" srcOrd="0" destOrd="0" presId="urn:microsoft.com/office/officeart/2005/8/layout/process5"/>
    <dgm:cxn modelId="{D4E53B58-5C3B-4CA1-9980-A0DC0EDA05CA}" srcId="{B2652EF7-F4F8-46F5-95FF-4E142D0CDDB9}" destId="{08606F17-FC7A-4E0D-874A-626771F0AEC7}" srcOrd="1" destOrd="0" parTransId="{C4E64439-C9A2-4933-9E26-520004754C2A}" sibTransId="{8210036D-D582-4235-B86E-4C9D36E82F54}"/>
    <dgm:cxn modelId="{A739E93F-F447-458C-AD0E-4742731B23E3}" type="presOf" srcId="{42858D9B-23FD-42F7-A539-CB92D7EA4E9C}" destId="{65BF1332-20DC-4661-9511-0A8AEB512E98}" srcOrd="0" destOrd="0" presId="urn:microsoft.com/office/officeart/2005/8/layout/process5"/>
    <dgm:cxn modelId="{9A5E3A8C-0B99-4010-BBD2-B365F01C0053}" type="presOf" srcId="{B2652EF7-F4F8-46F5-95FF-4E142D0CDDB9}" destId="{3AAF6712-5824-4A8B-BD39-A9AE30C551C9}" srcOrd="0" destOrd="0" presId="urn:microsoft.com/office/officeart/2005/8/layout/process5"/>
    <dgm:cxn modelId="{9E9EC72C-C5DC-4B2A-A23D-29FF981D263E}" type="presOf" srcId="{8210036D-D582-4235-B86E-4C9D36E82F54}" destId="{C56A518E-6097-49D7-A611-69E3A826313D}" srcOrd="0" destOrd="0" presId="urn:microsoft.com/office/officeart/2005/8/layout/process5"/>
    <dgm:cxn modelId="{7D4DFBB2-6497-4662-9DF0-76ED2D2F2F1C}" type="presOf" srcId="{0DAC72E0-96F1-4FDC-9E42-3A88AF4CA94E}" destId="{18A33BEB-203A-4A67-A1F5-C7E1D15E2721}" srcOrd="0" destOrd="0" presId="urn:microsoft.com/office/officeart/2005/8/layout/process5"/>
    <dgm:cxn modelId="{8A1B991A-ECD5-4B6C-990D-BB6AEE054A59}" type="presOf" srcId="{D3335775-7D38-4453-B315-80D45B1F2B68}" destId="{CE7E43C7-B355-4C3B-97CF-79226BF68E33}" srcOrd="0" destOrd="0" presId="urn:microsoft.com/office/officeart/2005/8/layout/process5"/>
    <dgm:cxn modelId="{4B6F8A53-784A-469D-8976-CB2B5451DE23}" type="presParOf" srcId="{3AAF6712-5824-4A8B-BD39-A9AE30C551C9}" destId="{E6C6C1E7-40F3-4831-B039-40CF11911405}" srcOrd="0" destOrd="0" presId="urn:microsoft.com/office/officeart/2005/8/layout/process5"/>
    <dgm:cxn modelId="{D80DD32A-FD42-4FB0-9C1C-9C42924E7031}" type="presParOf" srcId="{3AAF6712-5824-4A8B-BD39-A9AE30C551C9}" destId="{891DC776-E1B0-4C08-8B24-6D6194480589}" srcOrd="1" destOrd="0" presId="urn:microsoft.com/office/officeart/2005/8/layout/process5"/>
    <dgm:cxn modelId="{8F55077B-15DF-4CB5-84C0-81919AFCBC48}" type="presParOf" srcId="{891DC776-E1B0-4C08-8B24-6D6194480589}" destId="{02E5ECD0-40CE-4EB5-A28A-0ADC8C3BD5C8}" srcOrd="0" destOrd="0" presId="urn:microsoft.com/office/officeart/2005/8/layout/process5"/>
    <dgm:cxn modelId="{24AF5721-9706-4E2A-936E-DC879160BB0B}" type="presParOf" srcId="{3AAF6712-5824-4A8B-BD39-A9AE30C551C9}" destId="{B18A448E-E92C-414C-BDD1-8614E508064A}" srcOrd="2" destOrd="0" presId="urn:microsoft.com/office/officeart/2005/8/layout/process5"/>
    <dgm:cxn modelId="{DDEFA360-5F62-44CC-BBA0-D0927441033A}" type="presParOf" srcId="{3AAF6712-5824-4A8B-BD39-A9AE30C551C9}" destId="{C56A518E-6097-49D7-A611-69E3A826313D}" srcOrd="3" destOrd="0" presId="urn:microsoft.com/office/officeart/2005/8/layout/process5"/>
    <dgm:cxn modelId="{10C0FC31-2EE0-41C3-A903-85729ABAFE21}" type="presParOf" srcId="{C56A518E-6097-49D7-A611-69E3A826313D}" destId="{18E957CD-6D25-40DD-876F-1C2B9DE63C6E}" srcOrd="0" destOrd="0" presId="urn:microsoft.com/office/officeart/2005/8/layout/process5"/>
    <dgm:cxn modelId="{B8C9C0D2-BE6F-4DAB-B4EC-7F8FE96AD4B8}" type="presParOf" srcId="{3AAF6712-5824-4A8B-BD39-A9AE30C551C9}" destId="{73A0035C-E467-4BF5-B798-A27CD6265E3D}" srcOrd="4" destOrd="0" presId="urn:microsoft.com/office/officeart/2005/8/layout/process5"/>
    <dgm:cxn modelId="{6D0F9824-9B67-4380-B732-29CA2C5FA905}" type="presParOf" srcId="{3AAF6712-5824-4A8B-BD39-A9AE30C551C9}" destId="{CE7E43C7-B355-4C3B-97CF-79226BF68E33}" srcOrd="5" destOrd="0" presId="urn:microsoft.com/office/officeart/2005/8/layout/process5"/>
    <dgm:cxn modelId="{89F36C59-B71A-4772-946B-0155A2812665}" type="presParOf" srcId="{CE7E43C7-B355-4C3B-97CF-79226BF68E33}" destId="{7B3C2EF7-35C4-45D2-A344-2BA499CB48CF}" srcOrd="0" destOrd="0" presId="urn:microsoft.com/office/officeart/2005/8/layout/process5"/>
    <dgm:cxn modelId="{AB3E0525-EF65-47D2-845C-8CBDB790D85A}" type="presParOf" srcId="{3AAF6712-5824-4A8B-BD39-A9AE30C551C9}" destId="{0A1063E0-EDFB-44B0-A6C8-64204CE9D401}" srcOrd="6" destOrd="0" presId="urn:microsoft.com/office/officeart/2005/8/layout/process5"/>
    <dgm:cxn modelId="{0AE43881-B07A-4495-A63E-C7E490A765D4}" type="presParOf" srcId="{3AAF6712-5824-4A8B-BD39-A9AE30C551C9}" destId="{080E100F-1AE5-430D-BB35-ED77CAD2393E}" srcOrd="7" destOrd="0" presId="urn:microsoft.com/office/officeart/2005/8/layout/process5"/>
    <dgm:cxn modelId="{90669582-D0F9-422A-A37B-4820B79B1127}" type="presParOf" srcId="{080E100F-1AE5-430D-BB35-ED77CAD2393E}" destId="{B5CB2621-8C01-4761-A913-C60E39F9A3D4}" srcOrd="0" destOrd="0" presId="urn:microsoft.com/office/officeart/2005/8/layout/process5"/>
    <dgm:cxn modelId="{CA092018-24D9-4F4D-85CA-C52C980ACBD1}" type="presParOf" srcId="{3AAF6712-5824-4A8B-BD39-A9AE30C551C9}" destId="{7E7C05A4-3F5E-44A9-940F-D4A5E3E4EE92}" srcOrd="8" destOrd="0" presId="urn:microsoft.com/office/officeart/2005/8/layout/process5"/>
    <dgm:cxn modelId="{CCF4B2FD-CBBF-4403-A779-E1FDBD5F1671}" type="presParOf" srcId="{3AAF6712-5824-4A8B-BD39-A9AE30C551C9}" destId="{18A33BEB-203A-4A67-A1F5-C7E1D15E2721}" srcOrd="9" destOrd="0" presId="urn:microsoft.com/office/officeart/2005/8/layout/process5"/>
    <dgm:cxn modelId="{C1E6DA6D-D30B-4217-B605-0058B2B2756B}" type="presParOf" srcId="{18A33BEB-203A-4A67-A1F5-C7E1D15E2721}" destId="{0C7496B0-86D2-4249-8B73-B680B96EFBE0}" srcOrd="0" destOrd="0" presId="urn:microsoft.com/office/officeart/2005/8/layout/process5"/>
    <dgm:cxn modelId="{31E9ED6C-CC67-466A-8C94-5E05596F4EC5}" type="presParOf" srcId="{3AAF6712-5824-4A8B-BD39-A9AE30C551C9}" destId="{6FCD32B4-BF19-45C3-8F24-AC7BADDF64AA}" srcOrd="10" destOrd="0" presId="urn:microsoft.com/office/officeart/2005/8/layout/process5"/>
    <dgm:cxn modelId="{E210D634-E8B9-410F-8DBD-BFB47DF784A5}" type="presParOf" srcId="{3AAF6712-5824-4A8B-BD39-A9AE30C551C9}" destId="{9C5F31B5-5FB2-4051-A6AC-AF3BEF2DEA75}" srcOrd="11" destOrd="0" presId="urn:microsoft.com/office/officeart/2005/8/layout/process5"/>
    <dgm:cxn modelId="{1E4B28A7-4C2F-44BF-8B84-1CF6532E29C6}" type="presParOf" srcId="{9C5F31B5-5FB2-4051-A6AC-AF3BEF2DEA75}" destId="{D0D43389-09EB-4B7E-8200-813C8DD64671}" srcOrd="0" destOrd="0" presId="urn:microsoft.com/office/officeart/2005/8/layout/process5"/>
    <dgm:cxn modelId="{70A7B19A-F52C-46F9-B0CC-26907D5AF379}" type="presParOf" srcId="{3AAF6712-5824-4A8B-BD39-A9AE30C551C9}" destId="{65BF1332-20DC-4661-9511-0A8AEB512E98}" srcOrd="12" destOrd="0" presId="urn:microsoft.com/office/officeart/2005/8/layout/process5"/>
    <dgm:cxn modelId="{DDF2636A-FEF6-4F5D-A234-CB3233035DED}" type="presParOf" srcId="{3AAF6712-5824-4A8B-BD39-A9AE30C551C9}" destId="{2D5B2B1C-F972-40A4-B48A-18431A8BAC31}" srcOrd="13" destOrd="0" presId="urn:microsoft.com/office/officeart/2005/8/layout/process5"/>
    <dgm:cxn modelId="{78ECA126-FB18-4C17-BE48-EFA92E97F47B}" type="presParOf" srcId="{2D5B2B1C-F972-40A4-B48A-18431A8BAC31}" destId="{ADEBCD09-4D63-441C-A2D8-13BB724DFA80}" srcOrd="0" destOrd="0" presId="urn:microsoft.com/office/officeart/2005/8/layout/process5"/>
    <dgm:cxn modelId="{55F5DD83-6317-41C2-AB42-FDDF693ECBCD}" type="presParOf" srcId="{3AAF6712-5824-4A8B-BD39-A9AE30C551C9}" destId="{A8FDE7C8-E905-42AB-9EAC-A792F96C78C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A8E0B-C57F-4E83-A7A7-1709F6F2A90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483B55-B852-400B-AC11-8473F6CB7E0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совместное использование различных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форм и методов управления</a:t>
          </a:r>
          <a:endParaRPr lang="ru-RU" sz="2000" i="1" dirty="0">
            <a:solidFill>
              <a:schemeClr val="tx1"/>
            </a:solidFill>
          </a:endParaRPr>
        </a:p>
      </dgm:t>
    </dgm:pt>
    <dgm:pt modelId="{35C35F84-7BE8-43ED-9F96-0137B0E1772A}" type="parTrans" cxnId="{2B638B99-E438-4DED-8698-8F471FD9B1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7CAD2C-0418-4822-B494-B23A043A97AB}" type="sibTrans" cxnId="{2B638B99-E438-4DED-8698-8F471FD9B1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955380-340A-473C-B9E7-5948FD622E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рассмотрение всей совокупности целей управления по уровням и звеньям</a:t>
          </a:r>
          <a:endParaRPr lang="ru-RU" sz="2000" i="1" dirty="0">
            <a:solidFill>
              <a:schemeClr val="tx1"/>
            </a:solidFill>
          </a:endParaRPr>
        </a:p>
      </dgm:t>
    </dgm:pt>
    <dgm:pt modelId="{9C02FBB9-7743-4677-BF3B-B3AE09D60D72}" type="parTrans" cxnId="{6017ACDC-D8CE-453E-A422-E95BA64843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91E835-9B96-4A46-B324-EB1DEA487955}" type="sibTrans" cxnId="{6017ACDC-D8CE-453E-A422-E95BA64843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55C26-1540-4A09-964B-DF877B32438D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</a:rPr>
            <a:t>увязку отдельных элементов проекта между собой и с главной целью проекта</a:t>
          </a:r>
        </a:p>
      </dgm:t>
    </dgm:pt>
    <dgm:pt modelId="{FF9F7CB1-AE78-49BE-9546-391D7CD9003A}" type="parTrans" cxnId="{414F7843-A9AF-4B85-ABC0-1049C2FB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9435AB-C620-4211-83B8-15FCDA5A566B}" type="sibTrans" cxnId="{414F7843-A9AF-4B85-ABC0-1049C2FB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25FBF5-D2C2-49AF-BE33-C1099B782E7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рассмотрение различных проблем проекта с точки зрения временных интервалов</a:t>
          </a:r>
          <a:endParaRPr lang="ru-RU" sz="2000" i="1" dirty="0">
            <a:solidFill>
              <a:schemeClr val="tx1"/>
            </a:solidFill>
          </a:endParaRPr>
        </a:p>
      </dgm:t>
    </dgm:pt>
    <dgm:pt modelId="{A9F7DFCB-815E-47A6-BFCB-4943C43FBECA}" type="parTrans" cxnId="{9365D61B-6E3A-4C24-8AC1-3F4F556363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192DC7-16F6-4938-AD57-228DA22D004B}" type="sibTrans" cxnId="{9365D61B-6E3A-4C24-8AC1-3F4F556363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147640-52C2-4DB0-9685-F31D60E4AB43}" type="pres">
      <dgm:prSet presAssocID="{217A8E0B-C57F-4E83-A7A7-1709F6F2A9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0A665-6C15-4CB9-99BD-29252B2D0D79}" type="pres">
      <dgm:prSet presAssocID="{B2483B55-B852-400B-AC11-8473F6CB7E06}" presName="parentLin" presStyleCnt="0"/>
      <dgm:spPr/>
    </dgm:pt>
    <dgm:pt modelId="{3E149A9C-2942-4936-80AC-ED65008B088F}" type="pres">
      <dgm:prSet presAssocID="{B2483B55-B852-400B-AC11-8473F6CB7E0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B309563-652C-481C-B823-29AEAD3085B8}" type="pres">
      <dgm:prSet presAssocID="{B2483B55-B852-400B-AC11-8473F6CB7E0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59A13-0CFC-4AF6-91E9-1BE66D2A7B5E}" type="pres">
      <dgm:prSet presAssocID="{B2483B55-B852-400B-AC11-8473F6CB7E06}" presName="negativeSpace" presStyleCnt="0"/>
      <dgm:spPr/>
    </dgm:pt>
    <dgm:pt modelId="{A605F448-20FD-4ABD-B05D-F6BB8B2702BD}" type="pres">
      <dgm:prSet presAssocID="{B2483B55-B852-400B-AC11-8473F6CB7E06}" presName="childText" presStyleLbl="conFgAcc1" presStyleIdx="0" presStyleCnt="4">
        <dgm:presLayoutVars>
          <dgm:bulletEnabled val="1"/>
        </dgm:presLayoutVars>
      </dgm:prSet>
      <dgm:spPr/>
    </dgm:pt>
    <dgm:pt modelId="{AA041A41-9D38-40C4-9E00-DC0BF17B53FB}" type="pres">
      <dgm:prSet presAssocID="{A57CAD2C-0418-4822-B494-B23A043A97AB}" presName="spaceBetweenRectangles" presStyleCnt="0"/>
      <dgm:spPr/>
    </dgm:pt>
    <dgm:pt modelId="{D76029D0-D245-4266-90CC-5A5C61778F5D}" type="pres">
      <dgm:prSet presAssocID="{ED955380-340A-473C-B9E7-5948FD622E69}" presName="parentLin" presStyleCnt="0"/>
      <dgm:spPr/>
    </dgm:pt>
    <dgm:pt modelId="{92E6D0CE-664D-4439-B87A-5E2D53CCE050}" type="pres">
      <dgm:prSet presAssocID="{ED955380-340A-473C-B9E7-5948FD622E6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1AB853-10E8-4333-8894-A244A5C095A4}" type="pres">
      <dgm:prSet presAssocID="{ED955380-340A-473C-B9E7-5948FD622E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6F3FF-A5AB-4E47-9AE6-5975E05BC967}" type="pres">
      <dgm:prSet presAssocID="{ED955380-340A-473C-B9E7-5948FD622E69}" presName="negativeSpace" presStyleCnt="0"/>
      <dgm:spPr/>
    </dgm:pt>
    <dgm:pt modelId="{51D5C9E4-8FD7-4E27-AF8B-A4F1BE116596}" type="pres">
      <dgm:prSet presAssocID="{ED955380-340A-473C-B9E7-5948FD622E69}" presName="childText" presStyleLbl="conFgAcc1" presStyleIdx="1" presStyleCnt="4">
        <dgm:presLayoutVars>
          <dgm:bulletEnabled val="1"/>
        </dgm:presLayoutVars>
      </dgm:prSet>
      <dgm:spPr/>
    </dgm:pt>
    <dgm:pt modelId="{7CC4A7A5-04AD-4EBA-84B7-1FC88A8D642C}" type="pres">
      <dgm:prSet presAssocID="{4091E835-9B96-4A46-B324-EB1DEA487955}" presName="spaceBetweenRectangles" presStyleCnt="0"/>
      <dgm:spPr/>
    </dgm:pt>
    <dgm:pt modelId="{54C6A267-E2B0-4F05-A488-4A491FEEF4B0}" type="pres">
      <dgm:prSet presAssocID="{1A855C26-1540-4A09-964B-DF877B32438D}" presName="parentLin" presStyleCnt="0"/>
      <dgm:spPr/>
    </dgm:pt>
    <dgm:pt modelId="{29376880-CFDB-41EC-8F79-15E4CAD8C29F}" type="pres">
      <dgm:prSet presAssocID="{1A855C26-1540-4A09-964B-DF877B32438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6E50BBE-5936-40CC-8D00-A104890C0E85}" type="pres">
      <dgm:prSet presAssocID="{1A855C26-1540-4A09-964B-DF877B3243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272D6-BD31-494D-8DDE-7FD3946D15F3}" type="pres">
      <dgm:prSet presAssocID="{1A855C26-1540-4A09-964B-DF877B32438D}" presName="negativeSpace" presStyleCnt="0"/>
      <dgm:spPr/>
    </dgm:pt>
    <dgm:pt modelId="{9ADF7073-712F-4A5C-BC35-0616A77A0F8F}" type="pres">
      <dgm:prSet presAssocID="{1A855C26-1540-4A09-964B-DF877B32438D}" presName="childText" presStyleLbl="conFgAcc1" presStyleIdx="2" presStyleCnt="4">
        <dgm:presLayoutVars>
          <dgm:bulletEnabled val="1"/>
        </dgm:presLayoutVars>
      </dgm:prSet>
      <dgm:spPr/>
    </dgm:pt>
    <dgm:pt modelId="{1EDABF23-C632-4B91-8A82-95DCE8DD813A}" type="pres">
      <dgm:prSet presAssocID="{D99435AB-C620-4211-83B8-15FCDA5A566B}" presName="spaceBetweenRectangles" presStyleCnt="0"/>
      <dgm:spPr/>
    </dgm:pt>
    <dgm:pt modelId="{C6F6FFF0-F83A-424A-9875-7B300F7CF97E}" type="pres">
      <dgm:prSet presAssocID="{0925FBF5-D2C2-49AF-BE33-C1099B782E7A}" presName="parentLin" presStyleCnt="0"/>
      <dgm:spPr/>
    </dgm:pt>
    <dgm:pt modelId="{9CED5653-8CBC-4D9C-BD98-9FB42E034780}" type="pres">
      <dgm:prSet presAssocID="{0925FBF5-D2C2-49AF-BE33-C1099B782E7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CFC641D-E7FA-4673-B9BA-AD8F446A451F}" type="pres">
      <dgm:prSet presAssocID="{0925FBF5-D2C2-49AF-BE33-C1099B782E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2D65D-FCF5-4BE3-8821-452FBA65141E}" type="pres">
      <dgm:prSet presAssocID="{0925FBF5-D2C2-49AF-BE33-C1099B782E7A}" presName="negativeSpace" presStyleCnt="0"/>
      <dgm:spPr/>
    </dgm:pt>
    <dgm:pt modelId="{558E49E1-F2B1-40C4-BA53-66A7F43EC4DF}" type="pres">
      <dgm:prSet presAssocID="{0925FBF5-D2C2-49AF-BE33-C1099B782E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4F7843-A9AF-4B85-ABC0-1049C2FB6FE0}" srcId="{217A8E0B-C57F-4E83-A7A7-1709F6F2A90C}" destId="{1A855C26-1540-4A09-964B-DF877B32438D}" srcOrd="2" destOrd="0" parTransId="{FF9F7CB1-AE78-49BE-9546-391D7CD9003A}" sibTransId="{D99435AB-C620-4211-83B8-15FCDA5A566B}"/>
    <dgm:cxn modelId="{75108AA6-0F1B-4D42-9B60-22845444C450}" type="presOf" srcId="{ED955380-340A-473C-B9E7-5948FD622E69}" destId="{92E6D0CE-664D-4439-B87A-5E2D53CCE050}" srcOrd="0" destOrd="0" presId="urn:microsoft.com/office/officeart/2005/8/layout/list1"/>
    <dgm:cxn modelId="{D86DCEA8-8929-4BA2-A39D-C3564A238A3E}" type="presOf" srcId="{1A855C26-1540-4A09-964B-DF877B32438D}" destId="{29376880-CFDB-41EC-8F79-15E4CAD8C29F}" srcOrd="0" destOrd="0" presId="urn:microsoft.com/office/officeart/2005/8/layout/list1"/>
    <dgm:cxn modelId="{71D66725-3793-4AA1-A547-3C8CB5081FFF}" type="presOf" srcId="{0925FBF5-D2C2-49AF-BE33-C1099B782E7A}" destId="{9CED5653-8CBC-4D9C-BD98-9FB42E034780}" srcOrd="0" destOrd="0" presId="urn:microsoft.com/office/officeart/2005/8/layout/list1"/>
    <dgm:cxn modelId="{9365D61B-6E3A-4C24-8AC1-3F4F5563632D}" srcId="{217A8E0B-C57F-4E83-A7A7-1709F6F2A90C}" destId="{0925FBF5-D2C2-49AF-BE33-C1099B782E7A}" srcOrd="3" destOrd="0" parTransId="{A9F7DFCB-815E-47A6-BFCB-4943C43FBECA}" sibTransId="{6D192DC7-16F6-4938-AD57-228DA22D004B}"/>
    <dgm:cxn modelId="{62D33E85-609C-47C1-9CF4-698EE5AAB1DC}" type="presOf" srcId="{0925FBF5-D2C2-49AF-BE33-C1099B782E7A}" destId="{4CFC641D-E7FA-4673-B9BA-AD8F446A451F}" srcOrd="1" destOrd="0" presId="urn:microsoft.com/office/officeart/2005/8/layout/list1"/>
    <dgm:cxn modelId="{47EC3298-00F4-4EFE-8F20-9F2D1CC725AD}" type="presOf" srcId="{ED955380-340A-473C-B9E7-5948FD622E69}" destId="{DE1AB853-10E8-4333-8894-A244A5C095A4}" srcOrd="1" destOrd="0" presId="urn:microsoft.com/office/officeart/2005/8/layout/list1"/>
    <dgm:cxn modelId="{CBBD8122-8C82-4066-ADAA-428A13D2F1DF}" type="presOf" srcId="{B2483B55-B852-400B-AC11-8473F6CB7E06}" destId="{3E149A9C-2942-4936-80AC-ED65008B088F}" srcOrd="0" destOrd="0" presId="urn:microsoft.com/office/officeart/2005/8/layout/list1"/>
    <dgm:cxn modelId="{0AC45106-CEA4-43EF-8F5F-BB31DF1D2FE5}" type="presOf" srcId="{B2483B55-B852-400B-AC11-8473F6CB7E06}" destId="{3B309563-652C-481C-B823-29AEAD3085B8}" srcOrd="1" destOrd="0" presId="urn:microsoft.com/office/officeart/2005/8/layout/list1"/>
    <dgm:cxn modelId="{2B638B99-E438-4DED-8698-8F471FD9B140}" srcId="{217A8E0B-C57F-4E83-A7A7-1709F6F2A90C}" destId="{B2483B55-B852-400B-AC11-8473F6CB7E06}" srcOrd="0" destOrd="0" parTransId="{35C35F84-7BE8-43ED-9F96-0137B0E1772A}" sibTransId="{A57CAD2C-0418-4822-B494-B23A043A97AB}"/>
    <dgm:cxn modelId="{6017ACDC-D8CE-453E-A422-E95BA64843C0}" srcId="{217A8E0B-C57F-4E83-A7A7-1709F6F2A90C}" destId="{ED955380-340A-473C-B9E7-5948FD622E69}" srcOrd="1" destOrd="0" parTransId="{9C02FBB9-7743-4677-BF3B-B3AE09D60D72}" sibTransId="{4091E835-9B96-4A46-B324-EB1DEA487955}"/>
    <dgm:cxn modelId="{58A82CDB-625A-4B39-A902-495168848C8C}" type="presOf" srcId="{1A855C26-1540-4A09-964B-DF877B32438D}" destId="{F6E50BBE-5936-40CC-8D00-A104890C0E85}" srcOrd="1" destOrd="0" presId="urn:microsoft.com/office/officeart/2005/8/layout/list1"/>
    <dgm:cxn modelId="{E7CCE9A7-183A-48D6-8FDA-566A9178B329}" type="presOf" srcId="{217A8E0B-C57F-4E83-A7A7-1709F6F2A90C}" destId="{FE147640-52C2-4DB0-9685-F31D60E4AB43}" srcOrd="0" destOrd="0" presId="urn:microsoft.com/office/officeart/2005/8/layout/list1"/>
    <dgm:cxn modelId="{3BD93E4B-7A17-4444-AD0E-F53EA6E9510D}" type="presParOf" srcId="{FE147640-52C2-4DB0-9685-F31D60E4AB43}" destId="{5760A665-6C15-4CB9-99BD-29252B2D0D79}" srcOrd="0" destOrd="0" presId="urn:microsoft.com/office/officeart/2005/8/layout/list1"/>
    <dgm:cxn modelId="{B60F21BC-F5C6-4F68-B9A1-7190BFAC1760}" type="presParOf" srcId="{5760A665-6C15-4CB9-99BD-29252B2D0D79}" destId="{3E149A9C-2942-4936-80AC-ED65008B088F}" srcOrd="0" destOrd="0" presId="urn:microsoft.com/office/officeart/2005/8/layout/list1"/>
    <dgm:cxn modelId="{B140C0C7-F84B-473A-A919-A8599B8337EB}" type="presParOf" srcId="{5760A665-6C15-4CB9-99BD-29252B2D0D79}" destId="{3B309563-652C-481C-B823-29AEAD3085B8}" srcOrd="1" destOrd="0" presId="urn:microsoft.com/office/officeart/2005/8/layout/list1"/>
    <dgm:cxn modelId="{38BDE372-82A9-4DBF-9ACA-D6C72851FDCF}" type="presParOf" srcId="{FE147640-52C2-4DB0-9685-F31D60E4AB43}" destId="{22D59A13-0CFC-4AF6-91E9-1BE66D2A7B5E}" srcOrd="1" destOrd="0" presId="urn:microsoft.com/office/officeart/2005/8/layout/list1"/>
    <dgm:cxn modelId="{BDDD88E4-3840-4FF7-93B9-23FF2802CC0D}" type="presParOf" srcId="{FE147640-52C2-4DB0-9685-F31D60E4AB43}" destId="{A605F448-20FD-4ABD-B05D-F6BB8B2702BD}" srcOrd="2" destOrd="0" presId="urn:microsoft.com/office/officeart/2005/8/layout/list1"/>
    <dgm:cxn modelId="{48137F52-2616-46A1-A095-6AF7679E8B9A}" type="presParOf" srcId="{FE147640-52C2-4DB0-9685-F31D60E4AB43}" destId="{AA041A41-9D38-40C4-9E00-DC0BF17B53FB}" srcOrd="3" destOrd="0" presId="urn:microsoft.com/office/officeart/2005/8/layout/list1"/>
    <dgm:cxn modelId="{83C4BAB2-F71C-4D61-8339-F3B32DEE972B}" type="presParOf" srcId="{FE147640-52C2-4DB0-9685-F31D60E4AB43}" destId="{D76029D0-D245-4266-90CC-5A5C61778F5D}" srcOrd="4" destOrd="0" presId="urn:microsoft.com/office/officeart/2005/8/layout/list1"/>
    <dgm:cxn modelId="{6CE1124F-B707-48E8-A6A1-02D87240C5BA}" type="presParOf" srcId="{D76029D0-D245-4266-90CC-5A5C61778F5D}" destId="{92E6D0CE-664D-4439-B87A-5E2D53CCE050}" srcOrd="0" destOrd="0" presId="urn:microsoft.com/office/officeart/2005/8/layout/list1"/>
    <dgm:cxn modelId="{EC13BF15-DAC1-4C46-90FC-CFC8DD1B8DFF}" type="presParOf" srcId="{D76029D0-D245-4266-90CC-5A5C61778F5D}" destId="{DE1AB853-10E8-4333-8894-A244A5C095A4}" srcOrd="1" destOrd="0" presId="urn:microsoft.com/office/officeart/2005/8/layout/list1"/>
    <dgm:cxn modelId="{B577892E-6503-46B5-B2AB-4ABF8B74748A}" type="presParOf" srcId="{FE147640-52C2-4DB0-9685-F31D60E4AB43}" destId="{5786F3FF-A5AB-4E47-9AE6-5975E05BC967}" srcOrd="5" destOrd="0" presId="urn:microsoft.com/office/officeart/2005/8/layout/list1"/>
    <dgm:cxn modelId="{F4A2537E-0EE2-49BB-B8F5-4E32530D6BB1}" type="presParOf" srcId="{FE147640-52C2-4DB0-9685-F31D60E4AB43}" destId="{51D5C9E4-8FD7-4E27-AF8B-A4F1BE116596}" srcOrd="6" destOrd="0" presId="urn:microsoft.com/office/officeart/2005/8/layout/list1"/>
    <dgm:cxn modelId="{712891DA-0B00-4221-8F14-249A2A41A463}" type="presParOf" srcId="{FE147640-52C2-4DB0-9685-F31D60E4AB43}" destId="{7CC4A7A5-04AD-4EBA-84B7-1FC88A8D642C}" srcOrd="7" destOrd="0" presId="urn:microsoft.com/office/officeart/2005/8/layout/list1"/>
    <dgm:cxn modelId="{460AD627-77DC-4EF3-96B0-03FD61DE2C82}" type="presParOf" srcId="{FE147640-52C2-4DB0-9685-F31D60E4AB43}" destId="{54C6A267-E2B0-4F05-A488-4A491FEEF4B0}" srcOrd="8" destOrd="0" presId="urn:microsoft.com/office/officeart/2005/8/layout/list1"/>
    <dgm:cxn modelId="{47FC45C5-AE19-409A-A44C-F468FCA0B942}" type="presParOf" srcId="{54C6A267-E2B0-4F05-A488-4A491FEEF4B0}" destId="{29376880-CFDB-41EC-8F79-15E4CAD8C29F}" srcOrd="0" destOrd="0" presId="urn:microsoft.com/office/officeart/2005/8/layout/list1"/>
    <dgm:cxn modelId="{F349AB1D-4E00-49B7-A713-515D6C5F4330}" type="presParOf" srcId="{54C6A267-E2B0-4F05-A488-4A491FEEF4B0}" destId="{F6E50BBE-5936-40CC-8D00-A104890C0E85}" srcOrd="1" destOrd="0" presId="urn:microsoft.com/office/officeart/2005/8/layout/list1"/>
    <dgm:cxn modelId="{7E748DFF-45F0-4475-A3B9-7DB34F3CCB82}" type="presParOf" srcId="{FE147640-52C2-4DB0-9685-F31D60E4AB43}" destId="{6C0272D6-BD31-494D-8DDE-7FD3946D15F3}" srcOrd="9" destOrd="0" presId="urn:microsoft.com/office/officeart/2005/8/layout/list1"/>
    <dgm:cxn modelId="{1C8B6DB0-DE2F-4713-B57D-626516833105}" type="presParOf" srcId="{FE147640-52C2-4DB0-9685-F31D60E4AB43}" destId="{9ADF7073-712F-4A5C-BC35-0616A77A0F8F}" srcOrd="10" destOrd="0" presId="urn:microsoft.com/office/officeart/2005/8/layout/list1"/>
    <dgm:cxn modelId="{3A72D09A-7979-4B7E-8AF0-803A982936C1}" type="presParOf" srcId="{FE147640-52C2-4DB0-9685-F31D60E4AB43}" destId="{1EDABF23-C632-4B91-8A82-95DCE8DD813A}" srcOrd="11" destOrd="0" presId="urn:microsoft.com/office/officeart/2005/8/layout/list1"/>
    <dgm:cxn modelId="{31F4C828-3082-494D-9C54-ED1BBBC55982}" type="presParOf" srcId="{FE147640-52C2-4DB0-9685-F31D60E4AB43}" destId="{C6F6FFF0-F83A-424A-9875-7B300F7CF97E}" srcOrd="12" destOrd="0" presId="urn:microsoft.com/office/officeart/2005/8/layout/list1"/>
    <dgm:cxn modelId="{934B95C3-F97E-4349-94EB-AA367D36B0F7}" type="presParOf" srcId="{C6F6FFF0-F83A-424A-9875-7B300F7CF97E}" destId="{9CED5653-8CBC-4D9C-BD98-9FB42E034780}" srcOrd="0" destOrd="0" presId="urn:microsoft.com/office/officeart/2005/8/layout/list1"/>
    <dgm:cxn modelId="{161FD988-B967-4CBD-B023-B6F967C08604}" type="presParOf" srcId="{C6F6FFF0-F83A-424A-9875-7B300F7CF97E}" destId="{4CFC641D-E7FA-4673-B9BA-AD8F446A451F}" srcOrd="1" destOrd="0" presId="urn:microsoft.com/office/officeart/2005/8/layout/list1"/>
    <dgm:cxn modelId="{FC324DC3-5EDB-4F89-A99E-CA5BA4714DDD}" type="presParOf" srcId="{FE147640-52C2-4DB0-9685-F31D60E4AB43}" destId="{23C2D65D-FCF5-4BE3-8821-452FBA65141E}" srcOrd="13" destOrd="0" presId="urn:microsoft.com/office/officeart/2005/8/layout/list1"/>
    <dgm:cxn modelId="{5BFAA8F5-4F0A-4B68-B753-25618B34A5AD}" type="presParOf" srcId="{FE147640-52C2-4DB0-9685-F31D60E4AB43}" destId="{558E49E1-F2B1-40C4-BA53-66A7F43EC4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9CB505-31CB-4ECA-80FB-0CC6063C871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B36693C-3852-41CA-8B43-FA5E9491B91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компоненты товара, получаемого в результате реализации проекта</a:t>
          </a:r>
        </a:p>
      </dgm:t>
    </dgm:pt>
    <dgm:pt modelId="{8703CFFF-707C-4D2A-97D4-97D2EB834374}" type="parTrans" cxnId="{C1DD39EC-7049-4AD9-A9AC-9693C1FD6444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794EAE82-4A78-4A37-8583-71F2C8017D83}" type="sibTrans" cxnId="{C1DD39EC-7049-4AD9-A9AC-9693C1FD6444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259122F4-EC55-472C-9C4D-1B4EECDBA43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процессные или функциональные элементы деятельности организации, реализующей проект</a:t>
          </a:r>
          <a:endParaRPr lang="ru-RU" sz="2000" b="1" i="1" dirty="0">
            <a:solidFill>
              <a:schemeClr val="tx1"/>
            </a:solidFill>
          </a:endParaRPr>
        </a:p>
      </dgm:t>
    </dgm:pt>
    <dgm:pt modelId="{0750A4C0-04DB-4122-A4D7-BC798DDC4AE7}" type="parTrans" cxnId="{6DDABFB7-8CF1-412E-9205-DF2D338B02A2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22A5E19-A908-4ADA-A725-0D25874335BF}" type="sibTrans" cxnId="{6DDABFB7-8CF1-412E-9205-DF2D338B02A2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68C86A0-92D1-41B7-8AED-26D5E8EB900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этапы жизненного цикла проекта, основные фазы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EE06AC29-FD5F-4877-8D8B-F92914048784}" type="parTrans" cxnId="{C1FD8AB4-605F-4244-94A8-B1A1D79CEAAB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B4C762E7-5DAC-4989-BE6C-003BE10A16F1}" type="sibTrans" cxnId="{C1FD8AB4-605F-4244-94A8-B1A1D79CEAAB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3AE32534-E481-4693-80CE-395018C47AA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географическое размещение для </a:t>
          </a:r>
          <a:r>
            <a:rPr lang="ru-RU" sz="2000" b="1" i="1" dirty="0" err="1" smtClean="0">
              <a:solidFill>
                <a:schemeClr val="tx1"/>
              </a:solidFill>
            </a:rPr>
            <a:t>пространственно</a:t>
          </a:r>
          <a:r>
            <a:rPr lang="ru-RU" sz="2000" b="1" i="1" dirty="0" smtClean="0">
              <a:solidFill>
                <a:schemeClr val="tx1"/>
              </a:solidFill>
            </a:rPr>
            <a:t> распределенных проектов</a:t>
          </a:r>
          <a:endParaRPr lang="ru-RU" sz="2000" b="1" i="1" dirty="0">
            <a:solidFill>
              <a:schemeClr val="tx1"/>
            </a:solidFill>
          </a:endParaRPr>
        </a:p>
      </dgm:t>
    </dgm:pt>
    <dgm:pt modelId="{BCE7E8BE-F977-4ED6-8F52-C1B17D915F71}" type="parTrans" cxnId="{325557C3-7E43-48D2-BEDC-83FFFB988B8C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2FAF75B-BB36-48C7-B21B-1C72F3A7284B}" type="sibTrans" cxnId="{325557C3-7E43-48D2-BEDC-83FFFB988B8C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30D8E5D7-EE58-4E19-B4B6-6D0C352E6710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подразделения организационной структуры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0297BEC2-B41A-4364-88D3-BCFDC752AB32}" type="parTrans" cxnId="{F73F3FA3-A2A8-4BC9-85EB-80E2C420ACF1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C55534E-80AF-4F06-BE12-2EA98631D732}" type="sibTrans" cxnId="{F73F3FA3-A2A8-4BC9-85EB-80E2C420ACF1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C1AA76B9-9880-4A90-AF3C-7F58447C369E}" type="pres">
      <dgm:prSet presAssocID="{579CB505-31CB-4ECA-80FB-0CC6063C871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15162D8-E46F-404B-AF8D-8ED80E8F09A8}" type="pres">
      <dgm:prSet presAssocID="{579CB505-31CB-4ECA-80FB-0CC6063C8716}" presName="Name1" presStyleCnt="0"/>
      <dgm:spPr/>
    </dgm:pt>
    <dgm:pt modelId="{D987270D-7E70-49DC-8EFE-F7185CD0D3F2}" type="pres">
      <dgm:prSet presAssocID="{579CB505-31CB-4ECA-80FB-0CC6063C8716}" presName="cycle" presStyleCnt="0"/>
      <dgm:spPr/>
    </dgm:pt>
    <dgm:pt modelId="{896AC4DA-EC75-4A13-AED2-1E21D799A431}" type="pres">
      <dgm:prSet presAssocID="{579CB505-31CB-4ECA-80FB-0CC6063C8716}" presName="srcNode" presStyleLbl="node1" presStyleIdx="0" presStyleCnt="5"/>
      <dgm:spPr/>
    </dgm:pt>
    <dgm:pt modelId="{CCE4FAB1-8C47-42C6-81FC-2055805709A7}" type="pres">
      <dgm:prSet presAssocID="{579CB505-31CB-4ECA-80FB-0CC6063C8716}" presName="conn" presStyleLbl="parChTrans1D2" presStyleIdx="0" presStyleCnt="1"/>
      <dgm:spPr/>
      <dgm:t>
        <a:bodyPr/>
        <a:lstStyle/>
        <a:p>
          <a:endParaRPr lang="ru-RU"/>
        </a:p>
      </dgm:t>
    </dgm:pt>
    <dgm:pt modelId="{99C57A2B-32AB-475B-A583-3BF3D159FF82}" type="pres">
      <dgm:prSet presAssocID="{579CB505-31CB-4ECA-80FB-0CC6063C8716}" presName="extraNode" presStyleLbl="node1" presStyleIdx="0" presStyleCnt="5"/>
      <dgm:spPr/>
    </dgm:pt>
    <dgm:pt modelId="{656F2364-4B21-4759-8A14-A5100F2E5FD7}" type="pres">
      <dgm:prSet presAssocID="{579CB505-31CB-4ECA-80FB-0CC6063C8716}" presName="dstNode" presStyleLbl="node1" presStyleIdx="0" presStyleCnt="5"/>
      <dgm:spPr/>
    </dgm:pt>
    <dgm:pt modelId="{B9FCB655-330F-40B2-894D-3185452E26D4}" type="pres">
      <dgm:prSet presAssocID="{5B36693C-3852-41CA-8B43-FA5E9491B91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164A8-2521-4465-85CF-568432783C52}" type="pres">
      <dgm:prSet presAssocID="{5B36693C-3852-41CA-8B43-FA5E9491B91B}" presName="accent_1" presStyleCnt="0"/>
      <dgm:spPr/>
    </dgm:pt>
    <dgm:pt modelId="{FC3FB786-1C10-4BF1-8C83-7DE13370F0B7}" type="pres">
      <dgm:prSet presAssocID="{5B36693C-3852-41CA-8B43-FA5E9491B91B}" presName="accentRepeatNode" presStyleLbl="solidFgAcc1" presStyleIdx="0" presStyleCnt="5"/>
      <dgm:spPr/>
    </dgm:pt>
    <dgm:pt modelId="{7F9DA680-67DA-4946-883C-ED4BF9691112}" type="pres">
      <dgm:prSet presAssocID="{259122F4-EC55-472C-9C4D-1B4EECDBA43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7BB9F-0C5B-41B2-9F31-E6D6262F2B41}" type="pres">
      <dgm:prSet presAssocID="{259122F4-EC55-472C-9C4D-1B4EECDBA43B}" presName="accent_2" presStyleCnt="0"/>
      <dgm:spPr/>
    </dgm:pt>
    <dgm:pt modelId="{09DE594A-A7D0-4D06-AA3B-0EE604C2DA08}" type="pres">
      <dgm:prSet presAssocID="{259122F4-EC55-472C-9C4D-1B4EECDBA43B}" presName="accentRepeatNode" presStyleLbl="solidFgAcc1" presStyleIdx="1" presStyleCnt="5"/>
      <dgm:spPr/>
    </dgm:pt>
    <dgm:pt modelId="{4449BA46-8A4D-489D-B346-9B88B790C3E4}" type="pres">
      <dgm:prSet presAssocID="{068C86A0-92D1-41B7-8AED-26D5E8EB900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7C4CE-3E84-4E9F-949C-667C3248A151}" type="pres">
      <dgm:prSet presAssocID="{068C86A0-92D1-41B7-8AED-26D5E8EB900A}" presName="accent_3" presStyleCnt="0"/>
      <dgm:spPr/>
    </dgm:pt>
    <dgm:pt modelId="{95E8B9CE-19D8-426E-9C55-7EF6FB925D37}" type="pres">
      <dgm:prSet presAssocID="{068C86A0-92D1-41B7-8AED-26D5E8EB900A}" presName="accentRepeatNode" presStyleLbl="solidFgAcc1" presStyleIdx="2" presStyleCnt="5"/>
      <dgm:spPr/>
    </dgm:pt>
    <dgm:pt modelId="{50B4F8AD-2B91-4C15-B1A2-1965C574F573}" type="pres">
      <dgm:prSet presAssocID="{30D8E5D7-EE58-4E19-B4B6-6D0C352E671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95015-05F9-400C-B942-D6F67B29213F}" type="pres">
      <dgm:prSet presAssocID="{30D8E5D7-EE58-4E19-B4B6-6D0C352E6710}" presName="accent_4" presStyleCnt="0"/>
      <dgm:spPr/>
    </dgm:pt>
    <dgm:pt modelId="{FA64E307-BB25-4676-A4A3-9335CBDEA865}" type="pres">
      <dgm:prSet presAssocID="{30D8E5D7-EE58-4E19-B4B6-6D0C352E6710}" presName="accentRepeatNode" presStyleLbl="solidFgAcc1" presStyleIdx="3" presStyleCnt="5"/>
      <dgm:spPr/>
    </dgm:pt>
    <dgm:pt modelId="{A4B4E266-AAE4-4F7E-86A6-9B072C4C6721}" type="pres">
      <dgm:prSet presAssocID="{3AE32534-E481-4693-80CE-395018C47AA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DD566-34D2-44FD-82EA-8BA3A3B36FF2}" type="pres">
      <dgm:prSet presAssocID="{3AE32534-E481-4693-80CE-395018C47AA4}" presName="accent_5" presStyleCnt="0"/>
      <dgm:spPr/>
    </dgm:pt>
    <dgm:pt modelId="{B9B22052-2290-4F56-819C-58A547B1DAFA}" type="pres">
      <dgm:prSet presAssocID="{3AE32534-E481-4693-80CE-395018C47AA4}" presName="accentRepeatNode" presStyleLbl="solidFgAcc1" presStyleIdx="4" presStyleCnt="5"/>
      <dgm:spPr/>
    </dgm:pt>
  </dgm:ptLst>
  <dgm:cxnLst>
    <dgm:cxn modelId="{325557C3-7E43-48D2-BEDC-83FFFB988B8C}" srcId="{579CB505-31CB-4ECA-80FB-0CC6063C8716}" destId="{3AE32534-E481-4693-80CE-395018C47AA4}" srcOrd="4" destOrd="0" parTransId="{BCE7E8BE-F977-4ED6-8F52-C1B17D915F71}" sibTransId="{02FAF75B-BB36-48C7-B21B-1C72F3A7284B}"/>
    <dgm:cxn modelId="{9D3D3A76-B007-4F4A-B44E-55B7963AFFC8}" type="presOf" srcId="{30D8E5D7-EE58-4E19-B4B6-6D0C352E6710}" destId="{50B4F8AD-2B91-4C15-B1A2-1965C574F573}" srcOrd="0" destOrd="0" presId="urn:microsoft.com/office/officeart/2008/layout/VerticalCurvedList"/>
    <dgm:cxn modelId="{1565CC78-3AE4-45DE-B6B9-09D9261CFDE9}" type="presOf" srcId="{259122F4-EC55-472C-9C4D-1B4EECDBA43B}" destId="{7F9DA680-67DA-4946-883C-ED4BF9691112}" srcOrd="0" destOrd="0" presId="urn:microsoft.com/office/officeart/2008/layout/VerticalCurvedList"/>
    <dgm:cxn modelId="{F73F3FA3-A2A8-4BC9-85EB-80E2C420ACF1}" srcId="{579CB505-31CB-4ECA-80FB-0CC6063C8716}" destId="{30D8E5D7-EE58-4E19-B4B6-6D0C352E6710}" srcOrd="3" destOrd="0" parTransId="{0297BEC2-B41A-4364-88D3-BCFDC752AB32}" sibTransId="{0C55534E-80AF-4F06-BE12-2EA98631D732}"/>
    <dgm:cxn modelId="{5B9EFD8A-8435-4832-81EF-974BE282780C}" type="presOf" srcId="{5B36693C-3852-41CA-8B43-FA5E9491B91B}" destId="{B9FCB655-330F-40B2-894D-3185452E26D4}" srcOrd="0" destOrd="0" presId="urn:microsoft.com/office/officeart/2008/layout/VerticalCurvedList"/>
    <dgm:cxn modelId="{9E5A5D9D-8F1A-4A90-82B4-9843152CE358}" type="presOf" srcId="{794EAE82-4A78-4A37-8583-71F2C8017D83}" destId="{CCE4FAB1-8C47-42C6-81FC-2055805709A7}" srcOrd="0" destOrd="0" presId="urn:microsoft.com/office/officeart/2008/layout/VerticalCurvedList"/>
    <dgm:cxn modelId="{A87EEC9D-B3F7-4841-AD55-B395DBEA8B04}" type="presOf" srcId="{3AE32534-E481-4693-80CE-395018C47AA4}" destId="{A4B4E266-AAE4-4F7E-86A6-9B072C4C6721}" srcOrd="0" destOrd="0" presId="urn:microsoft.com/office/officeart/2008/layout/VerticalCurvedList"/>
    <dgm:cxn modelId="{161F0667-838A-4282-84A7-82E052AECF0E}" type="presOf" srcId="{068C86A0-92D1-41B7-8AED-26D5E8EB900A}" destId="{4449BA46-8A4D-489D-B346-9B88B790C3E4}" srcOrd="0" destOrd="0" presId="urn:microsoft.com/office/officeart/2008/layout/VerticalCurvedList"/>
    <dgm:cxn modelId="{231E50D5-C185-411F-B9B0-856F0C166096}" type="presOf" srcId="{579CB505-31CB-4ECA-80FB-0CC6063C8716}" destId="{C1AA76B9-9880-4A90-AF3C-7F58447C369E}" srcOrd="0" destOrd="0" presId="urn:microsoft.com/office/officeart/2008/layout/VerticalCurvedList"/>
    <dgm:cxn modelId="{C1DD39EC-7049-4AD9-A9AC-9693C1FD6444}" srcId="{579CB505-31CB-4ECA-80FB-0CC6063C8716}" destId="{5B36693C-3852-41CA-8B43-FA5E9491B91B}" srcOrd="0" destOrd="0" parTransId="{8703CFFF-707C-4D2A-97D4-97D2EB834374}" sibTransId="{794EAE82-4A78-4A37-8583-71F2C8017D83}"/>
    <dgm:cxn modelId="{6DDABFB7-8CF1-412E-9205-DF2D338B02A2}" srcId="{579CB505-31CB-4ECA-80FB-0CC6063C8716}" destId="{259122F4-EC55-472C-9C4D-1B4EECDBA43B}" srcOrd="1" destOrd="0" parTransId="{0750A4C0-04DB-4122-A4D7-BC798DDC4AE7}" sibTransId="{022A5E19-A908-4ADA-A725-0D25874335BF}"/>
    <dgm:cxn modelId="{C1FD8AB4-605F-4244-94A8-B1A1D79CEAAB}" srcId="{579CB505-31CB-4ECA-80FB-0CC6063C8716}" destId="{068C86A0-92D1-41B7-8AED-26D5E8EB900A}" srcOrd="2" destOrd="0" parTransId="{EE06AC29-FD5F-4877-8D8B-F92914048784}" sibTransId="{B4C762E7-5DAC-4989-BE6C-003BE10A16F1}"/>
    <dgm:cxn modelId="{8F497E54-9163-43C9-A9A2-93832296B804}" type="presParOf" srcId="{C1AA76B9-9880-4A90-AF3C-7F58447C369E}" destId="{115162D8-E46F-404B-AF8D-8ED80E8F09A8}" srcOrd="0" destOrd="0" presId="urn:microsoft.com/office/officeart/2008/layout/VerticalCurvedList"/>
    <dgm:cxn modelId="{D47C5025-103D-4930-99D1-C62A4C86B71C}" type="presParOf" srcId="{115162D8-E46F-404B-AF8D-8ED80E8F09A8}" destId="{D987270D-7E70-49DC-8EFE-F7185CD0D3F2}" srcOrd="0" destOrd="0" presId="urn:microsoft.com/office/officeart/2008/layout/VerticalCurvedList"/>
    <dgm:cxn modelId="{ED06C74D-0485-43BC-8E2D-23DCE5BD622F}" type="presParOf" srcId="{D987270D-7E70-49DC-8EFE-F7185CD0D3F2}" destId="{896AC4DA-EC75-4A13-AED2-1E21D799A431}" srcOrd="0" destOrd="0" presId="urn:microsoft.com/office/officeart/2008/layout/VerticalCurvedList"/>
    <dgm:cxn modelId="{A86CE366-4C5F-4E82-AB4E-BFC4CAEF09CA}" type="presParOf" srcId="{D987270D-7E70-49DC-8EFE-F7185CD0D3F2}" destId="{CCE4FAB1-8C47-42C6-81FC-2055805709A7}" srcOrd="1" destOrd="0" presId="urn:microsoft.com/office/officeart/2008/layout/VerticalCurvedList"/>
    <dgm:cxn modelId="{F17A7ACF-DBC6-44A9-8A1F-3F8E787A905E}" type="presParOf" srcId="{D987270D-7E70-49DC-8EFE-F7185CD0D3F2}" destId="{99C57A2B-32AB-475B-A583-3BF3D159FF82}" srcOrd="2" destOrd="0" presId="urn:microsoft.com/office/officeart/2008/layout/VerticalCurvedList"/>
    <dgm:cxn modelId="{54F5EE50-B522-4D61-83F0-9BB50C7F140C}" type="presParOf" srcId="{D987270D-7E70-49DC-8EFE-F7185CD0D3F2}" destId="{656F2364-4B21-4759-8A14-A5100F2E5FD7}" srcOrd="3" destOrd="0" presId="urn:microsoft.com/office/officeart/2008/layout/VerticalCurvedList"/>
    <dgm:cxn modelId="{AFE2A54D-0456-4393-9D53-B7F9D31CA234}" type="presParOf" srcId="{115162D8-E46F-404B-AF8D-8ED80E8F09A8}" destId="{B9FCB655-330F-40B2-894D-3185452E26D4}" srcOrd="1" destOrd="0" presId="urn:microsoft.com/office/officeart/2008/layout/VerticalCurvedList"/>
    <dgm:cxn modelId="{F3A46A4F-05AC-4989-9345-B73B194E6300}" type="presParOf" srcId="{115162D8-E46F-404B-AF8D-8ED80E8F09A8}" destId="{783164A8-2521-4465-85CF-568432783C52}" srcOrd="2" destOrd="0" presId="urn:microsoft.com/office/officeart/2008/layout/VerticalCurvedList"/>
    <dgm:cxn modelId="{B12E856B-EF96-464B-AEBA-2704345272F3}" type="presParOf" srcId="{783164A8-2521-4465-85CF-568432783C52}" destId="{FC3FB786-1C10-4BF1-8C83-7DE13370F0B7}" srcOrd="0" destOrd="0" presId="urn:microsoft.com/office/officeart/2008/layout/VerticalCurvedList"/>
    <dgm:cxn modelId="{F8224978-23E8-4C3F-9550-719EAEF763D4}" type="presParOf" srcId="{115162D8-E46F-404B-AF8D-8ED80E8F09A8}" destId="{7F9DA680-67DA-4946-883C-ED4BF9691112}" srcOrd="3" destOrd="0" presId="urn:microsoft.com/office/officeart/2008/layout/VerticalCurvedList"/>
    <dgm:cxn modelId="{CE410C4D-4424-4ACC-904F-9A40BCB47292}" type="presParOf" srcId="{115162D8-E46F-404B-AF8D-8ED80E8F09A8}" destId="{92C7BB9F-0C5B-41B2-9F31-E6D6262F2B41}" srcOrd="4" destOrd="0" presId="urn:microsoft.com/office/officeart/2008/layout/VerticalCurvedList"/>
    <dgm:cxn modelId="{32B81DC9-4509-4BE9-80A0-BF52D9AB727A}" type="presParOf" srcId="{92C7BB9F-0C5B-41B2-9F31-E6D6262F2B41}" destId="{09DE594A-A7D0-4D06-AA3B-0EE604C2DA08}" srcOrd="0" destOrd="0" presId="urn:microsoft.com/office/officeart/2008/layout/VerticalCurvedList"/>
    <dgm:cxn modelId="{11D8401C-50D7-4E79-9BDB-CA263AF5FA65}" type="presParOf" srcId="{115162D8-E46F-404B-AF8D-8ED80E8F09A8}" destId="{4449BA46-8A4D-489D-B346-9B88B790C3E4}" srcOrd="5" destOrd="0" presId="urn:microsoft.com/office/officeart/2008/layout/VerticalCurvedList"/>
    <dgm:cxn modelId="{B9B5C264-403F-446C-AFD9-61F9870CC416}" type="presParOf" srcId="{115162D8-E46F-404B-AF8D-8ED80E8F09A8}" destId="{1757C4CE-3E84-4E9F-949C-667C3248A151}" srcOrd="6" destOrd="0" presId="urn:microsoft.com/office/officeart/2008/layout/VerticalCurvedList"/>
    <dgm:cxn modelId="{0F9425AF-B27F-4A9D-9A72-FB14C96E79E9}" type="presParOf" srcId="{1757C4CE-3E84-4E9F-949C-667C3248A151}" destId="{95E8B9CE-19D8-426E-9C55-7EF6FB925D37}" srcOrd="0" destOrd="0" presId="urn:microsoft.com/office/officeart/2008/layout/VerticalCurvedList"/>
    <dgm:cxn modelId="{6D183E10-23C7-4369-8E1B-A358EB82CA99}" type="presParOf" srcId="{115162D8-E46F-404B-AF8D-8ED80E8F09A8}" destId="{50B4F8AD-2B91-4C15-B1A2-1965C574F573}" srcOrd="7" destOrd="0" presId="urn:microsoft.com/office/officeart/2008/layout/VerticalCurvedList"/>
    <dgm:cxn modelId="{98E566B7-079A-4968-85FC-867B8860719C}" type="presParOf" srcId="{115162D8-E46F-404B-AF8D-8ED80E8F09A8}" destId="{60E95015-05F9-400C-B942-D6F67B29213F}" srcOrd="8" destOrd="0" presId="urn:microsoft.com/office/officeart/2008/layout/VerticalCurvedList"/>
    <dgm:cxn modelId="{B843F329-7FF3-49FA-918D-DC58DB298162}" type="presParOf" srcId="{60E95015-05F9-400C-B942-D6F67B29213F}" destId="{FA64E307-BB25-4676-A4A3-9335CBDEA865}" srcOrd="0" destOrd="0" presId="urn:microsoft.com/office/officeart/2008/layout/VerticalCurvedList"/>
    <dgm:cxn modelId="{2606789E-8A13-41FA-9907-A49C1FD81A0F}" type="presParOf" srcId="{115162D8-E46F-404B-AF8D-8ED80E8F09A8}" destId="{A4B4E266-AAE4-4F7E-86A6-9B072C4C6721}" srcOrd="9" destOrd="0" presId="urn:microsoft.com/office/officeart/2008/layout/VerticalCurvedList"/>
    <dgm:cxn modelId="{8C96110B-53A5-4E8F-97F8-2E4B2E2B6966}" type="presParOf" srcId="{115162D8-E46F-404B-AF8D-8ED80E8F09A8}" destId="{18CDD566-34D2-44FD-82EA-8BA3A3B36FF2}" srcOrd="10" destOrd="0" presId="urn:microsoft.com/office/officeart/2008/layout/VerticalCurvedList"/>
    <dgm:cxn modelId="{91797191-A9E5-470B-9027-1C3183221641}" type="presParOf" srcId="{18CDD566-34D2-44FD-82EA-8BA3A3B36FF2}" destId="{B9B22052-2290-4F56-819C-58A547B1DA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556421-EE2C-4D42-8E93-6CD39AA0798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41582-652E-40EB-BF79-16EF785B67F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4B33E8C-8B68-4C78-B353-BD8296763C8A}" type="parTrans" cxnId="{58F0675E-E39D-4AFE-80A0-BE504DB2724E}">
      <dgm:prSet/>
      <dgm:spPr/>
      <dgm:t>
        <a:bodyPr/>
        <a:lstStyle/>
        <a:p>
          <a:endParaRPr lang="ru-RU"/>
        </a:p>
      </dgm:t>
    </dgm:pt>
    <dgm:pt modelId="{C37AD573-8001-4F45-AFEF-BE4411AB7386}" type="sibTrans" cxnId="{58F0675E-E39D-4AFE-80A0-BE504DB2724E}">
      <dgm:prSet/>
      <dgm:spPr/>
      <dgm:t>
        <a:bodyPr/>
        <a:lstStyle/>
        <a:p>
          <a:endParaRPr lang="ru-RU"/>
        </a:p>
      </dgm:t>
    </dgm:pt>
    <dgm:pt modelId="{CCBF6760-3A34-4BC7-9680-19ACAECA5A5D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На основе информации о плане мероприятий проводится последовательная декомпозиция по заданным основаниям работ проекта. Этот процесс продолжается до тех пор, пока все значимые работы не будут выделены и идентифицированы так, чтобы они могли планироваться.</a:t>
          </a:r>
          <a:endParaRPr lang="ru-RU" b="1" dirty="0"/>
        </a:p>
      </dgm:t>
    </dgm:pt>
    <dgm:pt modelId="{B294222D-10E0-48F7-8DFE-08381E27EB96}" type="parTrans" cxnId="{6489E0F7-F5DC-4E86-9354-6B7E17ABE79D}">
      <dgm:prSet/>
      <dgm:spPr/>
      <dgm:t>
        <a:bodyPr/>
        <a:lstStyle/>
        <a:p>
          <a:endParaRPr lang="ru-RU"/>
        </a:p>
      </dgm:t>
    </dgm:pt>
    <dgm:pt modelId="{05EBC4D0-8BCD-4B74-B807-2AE6EBECFFF0}" type="sibTrans" cxnId="{6489E0F7-F5DC-4E86-9354-6B7E17ABE79D}">
      <dgm:prSet/>
      <dgm:spPr/>
      <dgm:t>
        <a:bodyPr/>
        <a:lstStyle/>
        <a:p>
          <a:endParaRPr lang="ru-RU"/>
        </a:p>
      </dgm:t>
    </dgm:pt>
    <dgm:pt modelId="{8B104202-E9EB-48EC-801E-B969F8A41E5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4C883C5-D58A-4DDF-A48E-1E306A81D7FC}" type="parTrans" cxnId="{14EFA29D-6B48-4C6A-82FC-022D18A88346}">
      <dgm:prSet/>
      <dgm:spPr/>
      <dgm:t>
        <a:bodyPr/>
        <a:lstStyle/>
        <a:p>
          <a:endParaRPr lang="ru-RU"/>
        </a:p>
      </dgm:t>
    </dgm:pt>
    <dgm:pt modelId="{1D0EC38C-3C60-46FF-B080-AFEC53765CB0}" type="sibTrans" cxnId="{14EFA29D-6B48-4C6A-82FC-022D18A88346}">
      <dgm:prSet/>
      <dgm:spPr/>
      <dgm:t>
        <a:bodyPr/>
        <a:lstStyle/>
        <a:p>
          <a:endParaRPr lang="ru-RU"/>
        </a:p>
      </dgm:t>
    </dgm:pt>
    <dgm:pt modelId="{8E4756AD-BB50-48F1-B625-A15245219CF5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Для наглядности и простоты автоматизации использования СРР каждому элементу декомпозиции присваивается уникальный идентификатор, соответствующий уровню с использованием разделителей типа табуляции, знаков препинания и т. д.</a:t>
          </a:r>
          <a:endParaRPr lang="ru-RU" b="1" dirty="0"/>
        </a:p>
      </dgm:t>
    </dgm:pt>
    <dgm:pt modelId="{7BD5C914-4831-46BC-82D7-6C1848F72492}" type="parTrans" cxnId="{15ECD157-C3D0-41F5-B5B2-E0BC67347C95}">
      <dgm:prSet/>
      <dgm:spPr/>
      <dgm:t>
        <a:bodyPr/>
        <a:lstStyle/>
        <a:p>
          <a:endParaRPr lang="ru-RU"/>
        </a:p>
      </dgm:t>
    </dgm:pt>
    <dgm:pt modelId="{865B4BF0-CC2E-455C-B7FD-CEB0CEFB832C}" type="sibTrans" cxnId="{15ECD157-C3D0-41F5-B5B2-E0BC67347C95}">
      <dgm:prSet/>
      <dgm:spPr/>
      <dgm:t>
        <a:bodyPr/>
        <a:lstStyle/>
        <a:p>
          <a:endParaRPr lang="ru-RU"/>
        </a:p>
      </dgm:t>
    </dgm:pt>
    <dgm:pt modelId="{C25827F0-1BF4-4920-ABE5-298934A8E342}" type="pres">
      <dgm:prSet presAssocID="{76556421-EE2C-4D42-8E93-6CD39AA0798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EBB676-FAD5-4E40-84E3-4CCFEDB54274}" type="pres">
      <dgm:prSet presAssocID="{35041582-652E-40EB-BF79-16EF785B67F7}" presName="chaos" presStyleCnt="0"/>
      <dgm:spPr/>
    </dgm:pt>
    <dgm:pt modelId="{1097C9C5-AE17-4E68-AC65-6AF9143BDC73}" type="pres">
      <dgm:prSet presAssocID="{35041582-652E-40EB-BF79-16EF785B67F7}" presName="parTx1" presStyleLbl="revTx" presStyleIdx="0" presStyleCnt="3"/>
      <dgm:spPr/>
      <dgm:t>
        <a:bodyPr/>
        <a:lstStyle/>
        <a:p>
          <a:endParaRPr lang="ru-RU"/>
        </a:p>
      </dgm:t>
    </dgm:pt>
    <dgm:pt modelId="{E5CBFF3E-E96D-4188-BE71-521A8CD43CC2}" type="pres">
      <dgm:prSet presAssocID="{35041582-652E-40EB-BF79-16EF785B67F7}" presName="desTx1" presStyleLbl="revTx" presStyleIdx="1" presStyleCnt="3" custScaleX="227672" custScaleY="459243" custLinFactNeighborX="8549" custLinFactNeighborY="6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7CD7E-D0AF-48E5-9742-5F797A0AED88}" type="pres">
      <dgm:prSet presAssocID="{35041582-652E-40EB-BF79-16EF785B67F7}" presName="c1" presStyleLbl="node1" presStyleIdx="0" presStyleCnt="19"/>
      <dgm:spPr/>
    </dgm:pt>
    <dgm:pt modelId="{523FB6A8-1BD5-419A-B60F-BB32FEAA3409}" type="pres">
      <dgm:prSet presAssocID="{35041582-652E-40EB-BF79-16EF785B67F7}" presName="c2" presStyleLbl="node1" presStyleIdx="1" presStyleCnt="19"/>
      <dgm:spPr/>
    </dgm:pt>
    <dgm:pt modelId="{956A2FEC-7CE1-41B1-8165-F7B5099E2C9D}" type="pres">
      <dgm:prSet presAssocID="{35041582-652E-40EB-BF79-16EF785B67F7}" presName="c3" presStyleLbl="node1" presStyleIdx="2" presStyleCnt="19"/>
      <dgm:spPr/>
    </dgm:pt>
    <dgm:pt modelId="{AB60260D-B6FA-462C-A293-D95A81111691}" type="pres">
      <dgm:prSet presAssocID="{35041582-652E-40EB-BF79-16EF785B67F7}" presName="c4" presStyleLbl="node1" presStyleIdx="3" presStyleCnt="19"/>
      <dgm:spPr/>
    </dgm:pt>
    <dgm:pt modelId="{43834385-09F4-49B7-88B2-3163E0989262}" type="pres">
      <dgm:prSet presAssocID="{35041582-652E-40EB-BF79-16EF785B67F7}" presName="c5" presStyleLbl="node1" presStyleIdx="4" presStyleCnt="19"/>
      <dgm:spPr/>
    </dgm:pt>
    <dgm:pt modelId="{792D2AC3-2DC7-4327-8734-270BBDF505BE}" type="pres">
      <dgm:prSet presAssocID="{35041582-652E-40EB-BF79-16EF785B67F7}" presName="c6" presStyleLbl="node1" presStyleIdx="5" presStyleCnt="19"/>
      <dgm:spPr/>
    </dgm:pt>
    <dgm:pt modelId="{07EFE4FC-E0FD-4F32-9CB5-BDC28251D60A}" type="pres">
      <dgm:prSet presAssocID="{35041582-652E-40EB-BF79-16EF785B67F7}" presName="c7" presStyleLbl="node1" presStyleIdx="6" presStyleCnt="19"/>
      <dgm:spPr/>
    </dgm:pt>
    <dgm:pt modelId="{5F1D7BDD-EF82-4D9E-9928-F940F91B9679}" type="pres">
      <dgm:prSet presAssocID="{35041582-652E-40EB-BF79-16EF785B67F7}" presName="c8" presStyleLbl="node1" presStyleIdx="7" presStyleCnt="19"/>
      <dgm:spPr/>
    </dgm:pt>
    <dgm:pt modelId="{54619C92-F638-4AAB-8C53-078CC990B134}" type="pres">
      <dgm:prSet presAssocID="{35041582-652E-40EB-BF79-16EF785B67F7}" presName="c9" presStyleLbl="node1" presStyleIdx="8" presStyleCnt="19"/>
      <dgm:spPr/>
    </dgm:pt>
    <dgm:pt modelId="{20FFE346-9A92-4AEA-81BE-A0D824E63481}" type="pres">
      <dgm:prSet presAssocID="{35041582-652E-40EB-BF79-16EF785B67F7}" presName="c10" presStyleLbl="node1" presStyleIdx="9" presStyleCnt="19"/>
      <dgm:spPr/>
    </dgm:pt>
    <dgm:pt modelId="{E05EE019-504D-45B4-B7C4-02CD1BDB7AA9}" type="pres">
      <dgm:prSet presAssocID="{35041582-652E-40EB-BF79-16EF785B67F7}" presName="c11" presStyleLbl="node1" presStyleIdx="10" presStyleCnt="19"/>
      <dgm:spPr/>
    </dgm:pt>
    <dgm:pt modelId="{7CE90EC7-A91D-40D9-8522-C26830A34CFF}" type="pres">
      <dgm:prSet presAssocID="{35041582-652E-40EB-BF79-16EF785B67F7}" presName="c12" presStyleLbl="node1" presStyleIdx="11" presStyleCnt="19"/>
      <dgm:spPr/>
    </dgm:pt>
    <dgm:pt modelId="{E6B994EB-DA7F-47D5-A298-57E7406E3CE2}" type="pres">
      <dgm:prSet presAssocID="{35041582-652E-40EB-BF79-16EF785B67F7}" presName="c13" presStyleLbl="node1" presStyleIdx="12" presStyleCnt="19"/>
      <dgm:spPr/>
    </dgm:pt>
    <dgm:pt modelId="{8F08B993-A0E1-47B6-9688-8640F940C10D}" type="pres">
      <dgm:prSet presAssocID="{35041582-652E-40EB-BF79-16EF785B67F7}" presName="c14" presStyleLbl="node1" presStyleIdx="13" presStyleCnt="19"/>
      <dgm:spPr/>
    </dgm:pt>
    <dgm:pt modelId="{5BB95BE8-CB73-4A69-90F1-B6B69E211BC4}" type="pres">
      <dgm:prSet presAssocID="{35041582-652E-40EB-BF79-16EF785B67F7}" presName="c15" presStyleLbl="node1" presStyleIdx="14" presStyleCnt="19"/>
      <dgm:spPr/>
    </dgm:pt>
    <dgm:pt modelId="{83389E69-F5D0-4B6E-B9C7-B64EEE051690}" type="pres">
      <dgm:prSet presAssocID="{35041582-652E-40EB-BF79-16EF785B67F7}" presName="c16" presStyleLbl="node1" presStyleIdx="15" presStyleCnt="19"/>
      <dgm:spPr/>
    </dgm:pt>
    <dgm:pt modelId="{F1DD9301-2C1F-4524-A478-68124FFA1B71}" type="pres">
      <dgm:prSet presAssocID="{35041582-652E-40EB-BF79-16EF785B67F7}" presName="c17" presStyleLbl="node1" presStyleIdx="16" presStyleCnt="19"/>
      <dgm:spPr/>
    </dgm:pt>
    <dgm:pt modelId="{96C72911-CAF3-405B-B7CC-58E88402C55D}" type="pres">
      <dgm:prSet presAssocID="{35041582-652E-40EB-BF79-16EF785B67F7}" presName="c18" presStyleLbl="node1" presStyleIdx="17" presStyleCnt="19"/>
      <dgm:spPr/>
    </dgm:pt>
    <dgm:pt modelId="{AF85E6AB-0531-4555-BBFB-F292133F73D0}" type="pres">
      <dgm:prSet presAssocID="{C37AD573-8001-4F45-AFEF-BE4411AB7386}" presName="chevronComposite1" presStyleCnt="0"/>
      <dgm:spPr/>
    </dgm:pt>
    <dgm:pt modelId="{BA6D118A-2636-4978-8BC9-159EB3714B48}" type="pres">
      <dgm:prSet presAssocID="{C37AD573-8001-4F45-AFEF-BE4411AB7386}" presName="chevron1" presStyleLbl="sibTrans2D1" presStyleIdx="0" presStyleCnt="2"/>
      <dgm:spPr/>
    </dgm:pt>
    <dgm:pt modelId="{DF77C960-9D62-4918-990F-B2612FC3C869}" type="pres">
      <dgm:prSet presAssocID="{C37AD573-8001-4F45-AFEF-BE4411AB7386}" presName="spChevron1" presStyleCnt="0"/>
      <dgm:spPr/>
    </dgm:pt>
    <dgm:pt modelId="{5FA0DD1C-38AB-40DC-8CB1-D10620DCBDA4}" type="pres">
      <dgm:prSet presAssocID="{C37AD573-8001-4F45-AFEF-BE4411AB7386}" presName="overlap" presStyleCnt="0"/>
      <dgm:spPr/>
    </dgm:pt>
    <dgm:pt modelId="{76A535E4-E6DA-48AB-BAAD-70D47EFD4C21}" type="pres">
      <dgm:prSet presAssocID="{C37AD573-8001-4F45-AFEF-BE4411AB7386}" presName="chevronComposite2" presStyleCnt="0"/>
      <dgm:spPr/>
    </dgm:pt>
    <dgm:pt modelId="{0A4E5B95-BEAC-4F0F-99A8-4D7764D6E6AA}" type="pres">
      <dgm:prSet presAssocID="{C37AD573-8001-4F45-AFEF-BE4411AB7386}" presName="chevron2" presStyleLbl="sibTrans2D1" presStyleIdx="1" presStyleCnt="2"/>
      <dgm:spPr/>
    </dgm:pt>
    <dgm:pt modelId="{A197F692-513B-49F9-8FA9-7FF638A4940B}" type="pres">
      <dgm:prSet presAssocID="{C37AD573-8001-4F45-AFEF-BE4411AB7386}" presName="spChevron2" presStyleCnt="0"/>
      <dgm:spPr/>
    </dgm:pt>
    <dgm:pt modelId="{AE0361D2-8F63-40D4-9F60-7AB376AFB695}" type="pres">
      <dgm:prSet presAssocID="{8B104202-E9EB-48EC-801E-B969F8A41E50}" presName="last" presStyleCnt="0"/>
      <dgm:spPr/>
    </dgm:pt>
    <dgm:pt modelId="{EB957EB1-1E72-4B12-B6DA-2A6986BCA70A}" type="pres">
      <dgm:prSet presAssocID="{8B104202-E9EB-48EC-801E-B969F8A41E50}" presName="circleTx" presStyleLbl="node1" presStyleIdx="18" presStyleCnt="19"/>
      <dgm:spPr/>
      <dgm:t>
        <a:bodyPr/>
        <a:lstStyle/>
        <a:p>
          <a:endParaRPr lang="ru-RU"/>
        </a:p>
      </dgm:t>
    </dgm:pt>
    <dgm:pt modelId="{87B56B0C-ED04-4F1D-9AA1-92340ADA4EE5}" type="pres">
      <dgm:prSet presAssocID="{8B104202-E9EB-48EC-801E-B969F8A41E50}" presName="desTxN" presStyleLbl="revTx" presStyleIdx="2" presStyleCnt="3" custScaleX="227672" custScaleY="459243" custLinFactNeighborX="-2287" custLinFactNeighborY="6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69990-B9A3-4AA6-98CE-3EF79FBC3CBD}" type="pres">
      <dgm:prSet presAssocID="{8B104202-E9EB-48EC-801E-B969F8A41E50}" presName="spN" presStyleCnt="0"/>
      <dgm:spPr/>
    </dgm:pt>
  </dgm:ptLst>
  <dgm:cxnLst>
    <dgm:cxn modelId="{F2B8D58E-DC28-4FAA-B968-B42C79C82B0C}" type="presOf" srcId="{35041582-652E-40EB-BF79-16EF785B67F7}" destId="{1097C9C5-AE17-4E68-AC65-6AF9143BDC73}" srcOrd="0" destOrd="0" presId="urn:microsoft.com/office/officeart/2009/3/layout/RandomtoResultProcess"/>
    <dgm:cxn modelId="{644F0569-51B9-413C-92B3-033D88C2A0E6}" type="presOf" srcId="{76556421-EE2C-4D42-8E93-6CD39AA07989}" destId="{C25827F0-1BF4-4920-ABE5-298934A8E342}" srcOrd="0" destOrd="0" presId="urn:microsoft.com/office/officeart/2009/3/layout/RandomtoResultProcess"/>
    <dgm:cxn modelId="{852C69AF-1829-4128-82D7-56EF792F636C}" type="presOf" srcId="{8B104202-E9EB-48EC-801E-B969F8A41E50}" destId="{EB957EB1-1E72-4B12-B6DA-2A6986BCA70A}" srcOrd="0" destOrd="0" presId="urn:microsoft.com/office/officeart/2009/3/layout/RandomtoResultProcess"/>
    <dgm:cxn modelId="{D8C600C3-5DBF-44B0-8FFD-6B60875C1495}" type="presOf" srcId="{8E4756AD-BB50-48F1-B625-A15245219CF5}" destId="{87B56B0C-ED04-4F1D-9AA1-92340ADA4EE5}" srcOrd="0" destOrd="0" presId="urn:microsoft.com/office/officeart/2009/3/layout/RandomtoResultProcess"/>
    <dgm:cxn modelId="{6489E0F7-F5DC-4E86-9354-6B7E17ABE79D}" srcId="{35041582-652E-40EB-BF79-16EF785B67F7}" destId="{CCBF6760-3A34-4BC7-9680-19ACAECA5A5D}" srcOrd="0" destOrd="0" parTransId="{B294222D-10E0-48F7-8DFE-08381E27EB96}" sibTransId="{05EBC4D0-8BCD-4B74-B807-2AE6EBECFFF0}"/>
    <dgm:cxn modelId="{86B01F45-7ADB-4076-A989-47ECB1C0201C}" type="presOf" srcId="{CCBF6760-3A34-4BC7-9680-19ACAECA5A5D}" destId="{E5CBFF3E-E96D-4188-BE71-521A8CD43CC2}" srcOrd="0" destOrd="0" presId="urn:microsoft.com/office/officeart/2009/3/layout/RandomtoResultProcess"/>
    <dgm:cxn modelId="{58F0675E-E39D-4AFE-80A0-BE504DB2724E}" srcId="{76556421-EE2C-4D42-8E93-6CD39AA07989}" destId="{35041582-652E-40EB-BF79-16EF785B67F7}" srcOrd="0" destOrd="0" parTransId="{84B33E8C-8B68-4C78-B353-BD8296763C8A}" sibTransId="{C37AD573-8001-4F45-AFEF-BE4411AB7386}"/>
    <dgm:cxn modelId="{14EFA29D-6B48-4C6A-82FC-022D18A88346}" srcId="{76556421-EE2C-4D42-8E93-6CD39AA07989}" destId="{8B104202-E9EB-48EC-801E-B969F8A41E50}" srcOrd="1" destOrd="0" parTransId="{04C883C5-D58A-4DDF-A48E-1E306A81D7FC}" sibTransId="{1D0EC38C-3C60-46FF-B080-AFEC53765CB0}"/>
    <dgm:cxn modelId="{15ECD157-C3D0-41F5-B5B2-E0BC67347C95}" srcId="{8B104202-E9EB-48EC-801E-B969F8A41E50}" destId="{8E4756AD-BB50-48F1-B625-A15245219CF5}" srcOrd="0" destOrd="0" parTransId="{7BD5C914-4831-46BC-82D7-6C1848F72492}" sibTransId="{865B4BF0-CC2E-455C-B7FD-CEB0CEFB832C}"/>
    <dgm:cxn modelId="{7C8F439D-D601-4F8D-A3B9-35C803F8E756}" type="presParOf" srcId="{C25827F0-1BF4-4920-ABE5-298934A8E342}" destId="{CDEBB676-FAD5-4E40-84E3-4CCFEDB54274}" srcOrd="0" destOrd="0" presId="urn:microsoft.com/office/officeart/2009/3/layout/RandomtoResultProcess"/>
    <dgm:cxn modelId="{33C62822-16A6-4481-A69B-4BE0E0614612}" type="presParOf" srcId="{CDEBB676-FAD5-4E40-84E3-4CCFEDB54274}" destId="{1097C9C5-AE17-4E68-AC65-6AF9143BDC73}" srcOrd="0" destOrd="0" presId="urn:microsoft.com/office/officeart/2009/3/layout/RandomtoResultProcess"/>
    <dgm:cxn modelId="{1E262871-5E7B-4117-A863-9F842A3F119A}" type="presParOf" srcId="{CDEBB676-FAD5-4E40-84E3-4CCFEDB54274}" destId="{E5CBFF3E-E96D-4188-BE71-521A8CD43CC2}" srcOrd="1" destOrd="0" presId="urn:microsoft.com/office/officeart/2009/3/layout/RandomtoResultProcess"/>
    <dgm:cxn modelId="{1E146D44-0077-4766-AAAF-8321C4C11BA5}" type="presParOf" srcId="{CDEBB676-FAD5-4E40-84E3-4CCFEDB54274}" destId="{4737CD7E-D0AF-48E5-9742-5F797A0AED88}" srcOrd="2" destOrd="0" presId="urn:microsoft.com/office/officeart/2009/3/layout/RandomtoResultProcess"/>
    <dgm:cxn modelId="{FAA45CF8-2604-4682-9BCC-F9A219737611}" type="presParOf" srcId="{CDEBB676-FAD5-4E40-84E3-4CCFEDB54274}" destId="{523FB6A8-1BD5-419A-B60F-BB32FEAA3409}" srcOrd="3" destOrd="0" presId="urn:microsoft.com/office/officeart/2009/3/layout/RandomtoResultProcess"/>
    <dgm:cxn modelId="{93BBAC1B-0ADD-4C59-8511-4E438447592F}" type="presParOf" srcId="{CDEBB676-FAD5-4E40-84E3-4CCFEDB54274}" destId="{956A2FEC-7CE1-41B1-8165-F7B5099E2C9D}" srcOrd="4" destOrd="0" presId="urn:microsoft.com/office/officeart/2009/3/layout/RandomtoResultProcess"/>
    <dgm:cxn modelId="{CCB9776F-1FAB-4998-A6AA-0EA4F895FA6F}" type="presParOf" srcId="{CDEBB676-FAD5-4E40-84E3-4CCFEDB54274}" destId="{AB60260D-B6FA-462C-A293-D95A81111691}" srcOrd="5" destOrd="0" presId="urn:microsoft.com/office/officeart/2009/3/layout/RandomtoResultProcess"/>
    <dgm:cxn modelId="{C2B837E8-AB31-4BD8-8218-F959E18CBDC4}" type="presParOf" srcId="{CDEBB676-FAD5-4E40-84E3-4CCFEDB54274}" destId="{43834385-09F4-49B7-88B2-3163E0989262}" srcOrd="6" destOrd="0" presId="urn:microsoft.com/office/officeart/2009/3/layout/RandomtoResultProcess"/>
    <dgm:cxn modelId="{8182DA56-D2A1-4E53-BDE2-A14FF33CE03D}" type="presParOf" srcId="{CDEBB676-FAD5-4E40-84E3-4CCFEDB54274}" destId="{792D2AC3-2DC7-4327-8734-270BBDF505BE}" srcOrd="7" destOrd="0" presId="urn:microsoft.com/office/officeart/2009/3/layout/RandomtoResultProcess"/>
    <dgm:cxn modelId="{6335CC94-8563-430D-A808-34B7A92EB9F2}" type="presParOf" srcId="{CDEBB676-FAD5-4E40-84E3-4CCFEDB54274}" destId="{07EFE4FC-E0FD-4F32-9CB5-BDC28251D60A}" srcOrd="8" destOrd="0" presId="urn:microsoft.com/office/officeart/2009/3/layout/RandomtoResultProcess"/>
    <dgm:cxn modelId="{F87BF7A7-E57B-434D-B8D6-D23C1F35A8D8}" type="presParOf" srcId="{CDEBB676-FAD5-4E40-84E3-4CCFEDB54274}" destId="{5F1D7BDD-EF82-4D9E-9928-F940F91B9679}" srcOrd="9" destOrd="0" presId="urn:microsoft.com/office/officeart/2009/3/layout/RandomtoResultProcess"/>
    <dgm:cxn modelId="{B1C79866-810E-4BCB-936C-53546B6F9058}" type="presParOf" srcId="{CDEBB676-FAD5-4E40-84E3-4CCFEDB54274}" destId="{54619C92-F638-4AAB-8C53-078CC990B134}" srcOrd="10" destOrd="0" presId="urn:microsoft.com/office/officeart/2009/3/layout/RandomtoResultProcess"/>
    <dgm:cxn modelId="{359F00BD-ADCC-4039-85C8-187824C2D436}" type="presParOf" srcId="{CDEBB676-FAD5-4E40-84E3-4CCFEDB54274}" destId="{20FFE346-9A92-4AEA-81BE-A0D824E63481}" srcOrd="11" destOrd="0" presId="urn:microsoft.com/office/officeart/2009/3/layout/RandomtoResultProcess"/>
    <dgm:cxn modelId="{FFBBC5F5-EDF7-47F7-922A-E1D791E86244}" type="presParOf" srcId="{CDEBB676-FAD5-4E40-84E3-4CCFEDB54274}" destId="{E05EE019-504D-45B4-B7C4-02CD1BDB7AA9}" srcOrd="12" destOrd="0" presId="urn:microsoft.com/office/officeart/2009/3/layout/RandomtoResultProcess"/>
    <dgm:cxn modelId="{E0999C30-52B9-4DC4-BB83-B3015A6F4952}" type="presParOf" srcId="{CDEBB676-FAD5-4E40-84E3-4CCFEDB54274}" destId="{7CE90EC7-A91D-40D9-8522-C26830A34CFF}" srcOrd="13" destOrd="0" presId="urn:microsoft.com/office/officeart/2009/3/layout/RandomtoResultProcess"/>
    <dgm:cxn modelId="{CE0B8FD8-150C-40C4-A993-489AF23FA4AE}" type="presParOf" srcId="{CDEBB676-FAD5-4E40-84E3-4CCFEDB54274}" destId="{E6B994EB-DA7F-47D5-A298-57E7406E3CE2}" srcOrd="14" destOrd="0" presId="urn:microsoft.com/office/officeart/2009/3/layout/RandomtoResultProcess"/>
    <dgm:cxn modelId="{81DAF445-AF19-435A-81F1-8AE7A737E267}" type="presParOf" srcId="{CDEBB676-FAD5-4E40-84E3-4CCFEDB54274}" destId="{8F08B993-A0E1-47B6-9688-8640F940C10D}" srcOrd="15" destOrd="0" presId="urn:microsoft.com/office/officeart/2009/3/layout/RandomtoResultProcess"/>
    <dgm:cxn modelId="{E2DE3147-6524-47BE-8EC0-CEA8FB71C234}" type="presParOf" srcId="{CDEBB676-FAD5-4E40-84E3-4CCFEDB54274}" destId="{5BB95BE8-CB73-4A69-90F1-B6B69E211BC4}" srcOrd="16" destOrd="0" presId="urn:microsoft.com/office/officeart/2009/3/layout/RandomtoResultProcess"/>
    <dgm:cxn modelId="{45CC39C5-B8D5-4111-BFF2-F5411A4AAE2F}" type="presParOf" srcId="{CDEBB676-FAD5-4E40-84E3-4CCFEDB54274}" destId="{83389E69-F5D0-4B6E-B9C7-B64EEE051690}" srcOrd="17" destOrd="0" presId="urn:microsoft.com/office/officeart/2009/3/layout/RandomtoResultProcess"/>
    <dgm:cxn modelId="{8FD381FC-624A-42BA-9A03-414131CFD3CB}" type="presParOf" srcId="{CDEBB676-FAD5-4E40-84E3-4CCFEDB54274}" destId="{F1DD9301-2C1F-4524-A478-68124FFA1B71}" srcOrd="18" destOrd="0" presId="urn:microsoft.com/office/officeart/2009/3/layout/RandomtoResultProcess"/>
    <dgm:cxn modelId="{AD81F99E-B222-46BB-9DB1-9099E4276E30}" type="presParOf" srcId="{CDEBB676-FAD5-4E40-84E3-4CCFEDB54274}" destId="{96C72911-CAF3-405B-B7CC-58E88402C55D}" srcOrd="19" destOrd="0" presId="urn:microsoft.com/office/officeart/2009/3/layout/RandomtoResultProcess"/>
    <dgm:cxn modelId="{4DFB651C-71E0-470D-A094-5FB92AEC2D78}" type="presParOf" srcId="{C25827F0-1BF4-4920-ABE5-298934A8E342}" destId="{AF85E6AB-0531-4555-BBFB-F292133F73D0}" srcOrd="1" destOrd="0" presId="urn:microsoft.com/office/officeart/2009/3/layout/RandomtoResultProcess"/>
    <dgm:cxn modelId="{FEBA9E98-0722-42B8-B8AC-8498A0DC03C1}" type="presParOf" srcId="{AF85E6AB-0531-4555-BBFB-F292133F73D0}" destId="{BA6D118A-2636-4978-8BC9-159EB3714B48}" srcOrd="0" destOrd="0" presId="urn:microsoft.com/office/officeart/2009/3/layout/RandomtoResultProcess"/>
    <dgm:cxn modelId="{F9D99FEF-56E6-427B-809D-B083542924EA}" type="presParOf" srcId="{AF85E6AB-0531-4555-BBFB-F292133F73D0}" destId="{DF77C960-9D62-4918-990F-B2612FC3C869}" srcOrd="1" destOrd="0" presId="urn:microsoft.com/office/officeart/2009/3/layout/RandomtoResultProcess"/>
    <dgm:cxn modelId="{0B1D1E24-FD28-41DB-8F1C-01165CCBACC9}" type="presParOf" srcId="{C25827F0-1BF4-4920-ABE5-298934A8E342}" destId="{5FA0DD1C-38AB-40DC-8CB1-D10620DCBDA4}" srcOrd="2" destOrd="0" presId="urn:microsoft.com/office/officeart/2009/3/layout/RandomtoResultProcess"/>
    <dgm:cxn modelId="{633B033E-9245-42DC-BB9D-AB97811AC946}" type="presParOf" srcId="{C25827F0-1BF4-4920-ABE5-298934A8E342}" destId="{76A535E4-E6DA-48AB-BAAD-70D47EFD4C21}" srcOrd="3" destOrd="0" presId="urn:microsoft.com/office/officeart/2009/3/layout/RandomtoResultProcess"/>
    <dgm:cxn modelId="{1954285C-3802-4DA0-A7FC-4C703E009FF9}" type="presParOf" srcId="{76A535E4-E6DA-48AB-BAAD-70D47EFD4C21}" destId="{0A4E5B95-BEAC-4F0F-99A8-4D7764D6E6AA}" srcOrd="0" destOrd="0" presId="urn:microsoft.com/office/officeart/2009/3/layout/RandomtoResultProcess"/>
    <dgm:cxn modelId="{1588F050-4DBC-4927-9E4F-271A992A0CE9}" type="presParOf" srcId="{76A535E4-E6DA-48AB-BAAD-70D47EFD4C21}" destId="{A197F692-513B-49F9-8FA9-7FF638A4940B}" srcOrd="1" destOrd="0" presId="urn:microsoft.com/office/officeart/2009/3/layout/RandomtoResultProcess"/>
    <dgm:cxn modelId="{7AE22C87-274A-4771-9CE9-A256B991A8C3}" type="presParOf" srcId="{C25827F0-1BF4-4920-ABE5-298934A8E342}" destId="{AE0361D2-8F63-40D4-9F60-7AB376AFB695}" srcOrd="4" destOrd="0" presId="urn:microsoft.com/office/officeart/2009/3/layout/RandomtoResultProcess"/>
    <dgm:cxn modelId="{6E759805-E5BE-4245-877C-41178000382E}" type="presParOf" srcId="{AE0361D2-8F63-40D4-9F60-7AB376AFB695}" destId="{EB957EB1-1E72-4B12-B6DA-2A6986BCA70A}" srcOrd="0" destOrd="0" presId="urn:microsoft.com/office/officeart/2009/3/layout/RandomtoResultProcess"/>
    <dgm:cxn modelId="{344B814C-92F1-425F-B9CB-9EEAF496206F}" type="presParOf" srcId="{AE0361D2-8F63-40D4-9F60-7AB376AFB695}" destId="{87B56B0C-ED04-4F1D-9AA1-92340ADA4EE5}" srcOrd="1" destOrd="0" presId="urn:microsoft.com/office/officeart/2009/3/layout/RandomtoResultProcess"/>
    <dgm:cxn modelId="{30BA5B92-720C-4881-8005-6048AF5BB2C7}" type="presParOf" srcId="{AE0361D2-8F63-40D4-9F60-7AB376AFB695}" destId="{E2C69990-B9A3-4AA6-98CE-3EF79FBC3CB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5E01-BC82-4E34-BD66-10E961ABD047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8B30A-D453-4A3D-B4D0-25466F588883}">
      <dgm:prSet phldrT="[Текст]" custT="1"/>
      <dgm:spPr/>
      <dgm:t>
        <a:bodyPr/>
        <a:lstStyle/>
        <a:p>
          <a:r>
            <a:rPr lang="ru-RU" sz="1700" dirty="0" smtClean="0"/>
            <a:t>1</a:t>
          </a:r>
          <a:endParaRPr lang="ru-RU" sz="1700" dirty="0"/>
        </a:p>
      </dgm:t>
    </dgm:pt>
    <dgm:pt modelId="{759FCB00-4807-4F1A-B883-38661E161122}" type="parTrans" cxnId="{DF954BDC-8131-41A2-8DDE-8E849751CBFA}">
      <dgm:prSet/>
      <dgm:spPr/>
      <dgm:t>
        <a:bodyPr/>
        <a:lstStyle/>
        <a:p>
          <a:endParaRPr lang="ru-RU" sz="1700"/>
        </a:p>
      </dgm:t>
    </dgm:pt>
    <dgm:pt modelId="{FD37D7CE-F09E-452E-9DEA-C4D1F200359F}" type="sibTrans" cxnId="{DF954BDC-8131-41A2-8DDE-8E849751CBFA}">
      <dgm:prSet/>
      <dgm:spPr/>
      <dgm:t>
        <a:bodyPr/>
        <a:lstStyle/>
        <a:p>
          <a:endParaRPr lang="ru-RU" sz="1700"/>
        </a:p>
      </dgm:t>
    </dgm:pt>
    <dgm:pt modelId="{840CB5DE-4345-4913-B309-EE854BADE605}">
      <dgm:prSet phldrT="[Текст]" custT="1"/>
      <dgm:spPr/>
      <dgm:t>
        <a:bodyPr/>
        <a:lstStyle/>
        <a:p>
          <a:r>
            <a:rPr lang="ru-RU" sz="1700" dirty="0" smtClean="0"/>
            <a:t>Матрица ответственности обеспечивает описание и согласование структуры ответственности за выполнение пакетов работ.</a:t>
          </a:r>
          <a:endParaRPr lang="ru-RU" sz="1700" dirty="0"/>
        </a:p>
      </dgm:t>
    </dgm:pt>
    <dgm:pt modelId="{64DBD4F5-48AD-48FF-BE35-E75646E57232}" type="parTrans" cxnId="{FAD5FFAB-1A9E-4A28-8478-5D2E533745A2}">
      <dgm:prSet/>
      <dgm:spPr/>
      <dgm:t>
        <a:bodyPr/>
        <a:lstStyle/>
        <a:p>
          <a:endParaRPr lang="ru-RU" sz="1700"/>
        </a:p>
      </dgm:t>
    </dgm:pt>
    <dgm:pt modelId="{96CB3EDA-2AC3-42D4-A31E-3FC56CB190A7}" type="sibTrans" cxnId="{FAD5FFAB-1A9E-4A28-8478-5D2E533745A2}">
      <dgm:prSet/>
      <dgm:spPr/>
      <dgm:t>
        <a:bodyPr/>
        <a:lstStyle/>
        <a:p>
          <a:endParaRPr lang="ru-RU" sz="1700"/>
        </a:p>
      </dgm:t>
    </dgm:pt>
    <dgm:pt modelId="{5ADF5D22-C0A6-4095-8048-CFD2A3492CF1}">
      <dgm:prSet phldrT="[Текст]" custT="1"/>
      <dgm:spPr/>
      <dgm:t>
        <a:bodyPr/>
        <a:lstStyle/>
        <a:p>
          <a:r>
            <a:rPr lang="ru-RU" sz="1700" dirty="0" smtClean="0"/>
            <a:t>2</a:t>
          </a:r>
          <a:endParaRPr lang="ru-RU" sz="1700" dirty="0"/>
        </a:p>
      </dgm:t>
    </dgm:pt>
    <dgm:pt modelId="{F038D68C-A64E-4E95-9B11-D8FFF726C392}" type="parTrans" cxnId="{258791FF-0882-4642-961E-D8A3D5F244E6}">
      <dgm:prSet/>
      <dgm:spPr/>
      <dgm:t>
        <a:bodyPr/>
        <a:lstStyle/>
        <a:p>
          <a:endParaRPr lang="ru-RU" sz="1700"/>
        </a:p>
      </dgm:t>
    </dgm:pt>
    <dgm:pt modelId="{8E1CE4BE-FFC0-472E-9D25-DAC133DD9988}" type="sibTrans" cxnId="{258791FF-0882-4642-961E-D8A3D5F244E6}">
      <dgm:prSet/>
      <dgm:spPr/>
      <dgm:t>
        <a:bodyPr/>
        <a:lstStyle/>
        <a:p>
          <a:endParaRPr lang="ru-RU" sz="1700"/>
        </a:p>
      </dgm:t>
    </dgm:pt>
    <dgm:pt modelId="{4FDCAB9B-6094-4FE5-94E4-D23457329CE6}">
      <dgm:prSet phldrT="[Текст]" custT="1"/>
      <dgm:spPr/>
      <dgm:t>
        <a:bodyPr/>
        <a:lstStyle/>
        <a:p>
          <a:r>
            <a:rPr lang="ru-RU" sz="1700" dirty="0" smtClean="0"/>
            <a:t>Матрица содержит список пакетов работ СРР по одной оси, список подразделений и исполнителей, принимающих участие в выполнении работ, — по другой.</a:t>
          </a:r>
          <a:endParaRPr lang="ru-RU" sz="1700" dirty="0"/>
        </a:p>
      </dgm:t>
    </dgm:pt>
    <dgm:pt modelId="{7BE62445-766B-42F4-9E08-6EE42626868E}" type="parTrans" cxnId="{EBCB753B-6CA7-4B2D-B551-E32F882F4195}">
      <dgm:prSet/>
      <dgm:spPr/>
      <dgm:t>
        <a:bodyPr/>
        <a:lstStyle/>
        <a:p>
          <a:endParaRPr lang="ru-RU" sz="1700"/>
        </a:p>
      </dgm:t>
    </dgm:pt>
    <dgm:pt modelId="{96BA7B6F-D9F9-4657-9B57-92BB918FAA17}" type="sibTrans" cxnId="{EBCB753B-6CA7-4B2D-B551-E32F882F4195}">
      <dgm:prSet/>
      <dgm:spPr/>
      <dgm:t>
        <a:bodyPr/>
        <a:lstStyle/>
        <a:p>
          <a:endParaRPr lang="ru-RU" sz="1700"/>
        </a:p>
      </dgm:t>
    </dgm:pt>
    <dgm:pt modelId="{3CFF2E15-FB50-4D2E-8E3A-203B0799893C}">
      <dgm:prSet phldrT="[Текст]" custT="1"/>
      <dgm:spPr/>
      <dgm:t>
        <a:bodyPr/>
        <a:lstStyle/>
        <a:p>
          <a:r>
            <a:rPr lang="ru-RU" sz="1700" dirty="0" smtClean="0"/>
            <a:t>3</a:t>
          </a:r>
          <a:endParaRPr lang="ru-RU" sz="1700" dirty="0"/>
        </a:p>
      </dgm:t>
    </dgm:pt>
    <dgm:pt modelId="{C1430890-D2C3-4F77-BD8A-63A5E0FC4F80}" type="parTrans" cxnId="{D8A43222-0981-4B6E-80AD-CED489795A91}">
      <dgm:prSet/>
      <dgm:spPr/>
      <dgm:t>
        <a:bodyPr/>
        <a:lstStyle/>
        <a:p>
          <a:endParaRPr lang="ru-RU" sz="1700"/>
        </a:p>
      </dgm:t>
    </dgm:pt>
    <dgm:pt modelId="{F03CD1AC-6BFE-44E4-ACA3-BE113E2CCFE1}" type="sibTrans" cxnId="{D8A43222-0981-4B6E-80AD-CED489795A91}">
      <dgm:prSet/>
      <dgm:spPr/>
      <dgm:t>
        <a:bodyPr/>
        <a:lstStyle/>
        <a:p>
          <a:endParaRPr lang="ru-RU" sz="1700"/>
        </a:p>
      </dgm:t>
    </dgm:pt>
    <dgm:pt modelId="{E614F1FC-D68D-4599-9FC5-4903571C9423}">
      <dgm:prSet phldrT="[Текст]" custT="1"/>
      <dgm:spPr/>
      <dgm:t>
        <a:bodyPr/>
        <a:lstStyle/>
        <a:p>
          <a:r>
            <a:rPr lang="ru-RU" sz="1700" dirty="0" smtClean="0"/>
            <a:t>Элементами матрицы являются коды видов деятельности (из заранее определенного списка) и(или) стоимость работ.</a:t>
          </a:r>
          <a:endParaRPr lang="ru-RU" sz="1700" dirty="0"/>
        </a:p>
      </dgm:t>
    </dgm:pt>
    <dgm:pt modelId="{E93B2E53-5453-4350-B29B-45183F0A9CC9}" type="parTrans" cxnId="{305F2513-040F-4506-8198-EDDDFE034E51}">
      <dgm:prSet/>
      <dgm:spPr/>
      <dgm:t>
        <a:bodyPr/>
        <a:lstStyle/>
        <a:p>
          <a:endParaRPr lang="ru-RU" sz="1700"/>
        </a:p>
      </dgm:t>
    </dgm:pt>
    <dgm:pt modelId="{59A5EF35-AA8E-400F-A1D7-747D3B04F199}" type="sibTrans" cxnId="{305F2513-040F-4506-8198-EDDDFE034E51}">
      <dgm:prSet/>
      <dgm:spPr/>
      <dgm:t>
        <a:bodyPr/>
        <a:lstStyle/>
        <a:p>
          <a:endParaRPr lang="ru-RU" sz="1700"/>
        </a:p>
      </dgm:t>
    </dgm:pt>
    <dgm:pt modelId="{4CCD36FC-0F63-4020-AC21-57E1D24599D8}">
      <dgm:prSet phldrT="[Текст]" custT="1"/>
      <dgm:spPr/>
      <dgm:t>
        <a:bodyPr/>
        <a:lstStyle/>
        <a:p>
          <a:r>
            <a:rPr lang="ru-RU" sz="1700" dirty="0" smtClean="0"/>
            <a:t>Количество видов ответственности может быть различным в зависимости от специфики проекта и его организации</a:t>
          </a:r>
          <a:endParaRPr lang="ru-RU" sz="1700" dirty="0"/>
        </a:p>
      </dgm:t>
    </dgm:pt>
    <dgm:pt modelId="{F5CB4128-447F-49D7-8519-0E95970924C0}" type="parTrans" cxnId="{D2BCFA39-9657-44DD-B4CF-12E91271D65A}">
      <dgm:prSet/>
      <dgm:spPr/>
      <dgm:t>
        <a:bodyPr/>
        <a:lstStyle/>
        <a:p>
          <a:endParaRPr lang="ru-RU" sz="1700"/>
        </a:p>
      </dgm:t>
    </dgm:pt>
    <dgm:pt modelId="{9321BA24-F544-4E27-9EA9-04E3A3F07BBB}" type="sibTrans" cxnId="{D2BCFA39-9657-44DD-B4CF-12E91271D65A}">
      <dgm:prSet/>
      <dgm:spPr/>
      <dgm:t>
        <a:bodyPr/>
        <a:lstStyle/>
        <a:p>
          <a:endParaRPr lang="ru-RU" sz="1700"/>
        </a:p>
      </dgm:t>
    </dgm:pt>
    <dgm:pt modelId="{98167875-4593-4F03-A328-CB790A7DB7AF}">
      <dgm:prSet phldrT="[Текст]" custT="1"/>
      <dgm:spPr/>
      <dgm:t>
        <a:bodyPr/>
        <a:lstStyle/>
        <a:p>
          <a:r>
            <a:rPr lang="ru-RU" sz="1700" dirty="0" smtClean="0"/>
            <a:t>4</a:t>
          </a:r>
          <a:endParaRPr lang="ru-RU" sz="1700" dirty="0"/>
        </a:p>
      </dgm:t>
    </dgm:pt>
    <dgm:pt modelId="{661F3A3B-FBB1-4598-A89F-90C3CCC72797}" type="parTrans" cxnId="{63AA16F4-3587-4CBB-A69E-0B86022E957F}">
      <dgm:prSet/>
      <dgm:spPr/>
      <dgm:t>
        <a:bodyPr/>
        <a:lstStyle/>
        <a:p>
          <a:endParaRPr lang="ru-RU" sz="1700"/>
        </a:p>
      </dgm:t>
    </dgm:pt>
    <dgm:pt modelId="{7A6839EE-7208-4675-AF4B-EF3434CE6AFC}" type="sibTrans" cxnId="{63AA16F4-3587-4CBB-A69E-0B86022E957F}">
      <dgm:prSet/>
      <dgm:spPr/>
      <dgm:t>
        <a:bodyPr/>
        <a:lstStyle/>
        <a:p>
          <a:endParaRPr lang="ru-RU" sz="1700"/>
        </a:p>
      </dgm:t>
    </dgm:pt>
    <dgm:pt modelId="{BE6EE1DD-0A18-4322-B9C8-B417FE0E188A}" type="pres">
      <dgm:prSet presAssocID="{60E55E01-BC82-4E34-BD66-10E961ABD0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A5CD2-C8F2-45CF-BF6F-85DDFC79BE7D}" type="pres">
      <dgm:prSet presAssocID="{4A48B30A-D453-4A3D-B4D0-25466F588883}" presName="compositeNode" presStyleCnt="0">
        <dgm:presLayoutVars>
          <dgm:bulletEnabled val="1"/>
        </dgm:presLayoutVars>
      </dgm:prSet>
      <dgm:spPr/>
    </dgm:pt>
    <dgm:pt modelId="{853CE204-0D95-42AE-AE57-C58C5A07CC8B}" type="pres">
      <dgm:prSet presAssocID="{4A48B30A-D453-4A3D-B4D0-25466F588883}" presName="bgRect" presStyleLbl="node1" presStyleIdx="0" presStyleCnt="4" custScaleY="131893"/>
      <dgm:spPr/>
      <dgm:t>
        <a:bodyPr/>
        <a:lstStyle/>
        <a:p>
          <a:endParaRPr lang="ru-RU"/>
        </a:p>
      </dgm:t>
    </dgm:pt>
    <dgm:pt modelId="{78C7B67D-AC16-4662-80FE-978069864B75}" type="pres">
      <dgm:prSet presAssocID="{4A48B30A-D453-4A3D-B4D0-25466F588883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0E2E-2503-470E-8DEE-4B78281F0C11}" type="pres">
      <dgm:prSet presAssocID="{4A48B30A-D453-4A3D-B4D0-25466F58888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439C4-98FD-4A82-87E4-6ED5846BC688}" type="pres">
      <dgm:prSet presAssocID="{FD37D7CE-F09E-452E-9DEA-C4D1F200359F}" presName="hSp" presStyleCnt="0"/>
      <dgm:spPr/>
    </dgm:pt>
    <dgm:pt modelId="{AEA626A3-9BF2-413A-9AEE-2C0119D354DA}" type="pres">
      <dgm:prSet presAssocID="{FD37D7CE-F09E-452E-9DEA-C4D1F200359F}" presName="vProcSp" presStyleCnt="0"/>
      <dgm:spPr/>
    </dgm:pt>
    <dgm:pt modelId="{15B0E166-24D0-4BE5-8B3A-BACB4AAAAE17}" type="pres">
      <dgm:prSet presAssocID="{FD37D7CE-F09E-452E-9DEA-C4D1F200359F}" presName="vSp1" presStyleCnt="0"/>
      <dgm:spPr/>
    </dgm:pt>
    <dgm:pt modelId="{286EC1D8-0A26-43D4-B2F7-1A78DB59666B}" type="pres">
      <dgm:prSet presAssocID="{FD37D7CE-F09E-452E-9DEA-C4D1F200359F}" presName="simulatedConn" presStyleLbl="solidFgAcc1" presStyleIdx="0" presStyleCnt="3"/>
      <dgm:spPr/>
    </dgm:pt>
    <dgm:pt modelId="{BF613461-9159-4574-8034-D1808E6BE730}" type="pres">
      <dgm:prSet presAssocID="{FD37D7CE-F09E-452E-9DEA-C4D1F200359F}" presName="vSp2" presStyleCnt="0"/>
      <dgm:spPr/>
    </dgm:pt>
    <dgm:pt modelId="{50E69192-52A5-4FA3-BCBD-252BC4BDD313}" type="pres">
      <dgm:prSet presAssocID="{FD37D7CE-F09E-452E-9DEA-C4D1F200359F}" presName="sibTrans" presStyleCnt="0"/>
      <dgm:spPr/>
    </dgm:pt>
    <dgm:pt modelId="{821E0510-C8A4-405A-855C-4D3E23A3F10A}" type="pres">
      <dgm:prSet presAssocID="{5ADF5D22-C0A6-4095-8048-CFD2A3492CF1}" presName="compositeNode" presStyleCnt="0">
        <dgm:presLayoutVars>
          <dgm:bulletEnabled val="1"/>
        </dgm:presLayoutVars>
      </dgm:prSet>
      <dgm:spPr/>
    </dgm:pt>
    <dgm:pt modelId="{7A0C05FE-7E00-4B99-A549-5C05A65CB64C}" type="pres">
      <dgm:prSet presAssocID="{5ADF5D22-C0A6-4095-8048-CFD2A3492CF1}" presName="bgRect" presStyleLbl="node1" presStyleIdx="1" presStyleCnt="4" custScaleY="131893"/>
      <dgm:spPr/>
      <dgm:t>
        <a:bodyPr/>
        <a:lstStyle/>
        <a:p>
          <a:endParaRPr lang="ru-RU"/>
        </a:p>
      </dgm:t>
    </dgm:pt>
    <dgm:pt modelId="{13EA62FF-CA87-4E42-9306-876AD7D7CAF8}" type="pres">
      <dgm:prSet presAssocID="{5ADF5D22-C0A6-4095-8048-CFD2A3492CF1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426D6-6F77-4A54-9649-93790B259F78}" type="pres">
      <dgm:prSet presAssocID="{5ADF5D22-C0A6-4095-8048-CFD2A3492CF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F9F83-94A5-4AC3-9366-DDAB6655AF64}" type="pres">
      <dgm:prSet presAssocID="{8E1CE4BE-FFC0-472E-9D25-DAC133DD9988}" presName="hSp" presStyleCnt="0"/>
      <dgm:spPr/>
    </dgm:pt>
    <dgm:pt modelId="{3477418B-28FD-496E-A822-4BD42E382983}" type="pres">
      <dgm:prSet presAssocID="{8E1CE4BE-FFC0-472E-9D25-DAC133DD9988}" presName="vProcSp" presStyleCnt="0"/>
      <dgm:spPr/>
    </dgm:pt>
    <dgm:pt modelId="{BBC3E94E-22AC-4D42-A499-18A8E1355341}" type="pres">
      <dgm:prSet presAssocID="{8E1CE4BE-FFC0-472E-9D25-DAC133DD9988}" presName="vSp1" presStyleCnt="0"/>
      <dgm:spPr/>
    </dgm:pt>
    <dgm:pt modelId="{1CBCFDB3-DCEB-45FB-9C6F-14E0161AB3E6}" type="pres">
      <dgm:prSet presAssocID="{8E1CE4BE-FFC0-472E-9D25-DAC133DD9988}" presName="simulatedConn" presStyleLbl="solidFgAcc1" presStyleIdx="1" presStyleCnt="3"/>
      <dgm:spPr/>
    </dgm:pt>
    <dgm:pt modelId="{ACA0B26C-AE5D-4C55-9FE9-D8A2F54AFE12}" type="pres">
      <dgm:prSet presAssocID="{8E1CE4BE-FFC0-472E-9D25-DAC133DD9988}" presName="vSp2" presStyleCnt="0"/>
      <dgm:spPr/>
    </dgm:pt>
    <dgm:pt modelId="{7D521BC6-BB5A-4BF8-B241-3ED45DD246A1}" type="pres">
      <dgm:prSet presAssocID="{8E1CE4BE-FFC0-472E-9D25-DAC133DD9988}" presName="sibTrans" presStyleCnt="0"/>
      <dgm:spPr/>
    </dgm:pt>
    <dgm:pt modelId="{5A83F1A3-C812-443B-9A81-099DF54E8C4A}" type="pres">
      <dgm:prSet presAssocID="{3CFF2E15-FB50-4D2E-8E3A-203B0799893C}" presName="compositeNode" presStyleCnt="0">
        <dgm:presLayoutVars>
          <dgm:bulletEnabled val="1"/>
        </dgm:presLayoutVars>
      </dgm:prSet>
      <dgm:spPr/>
    </dgm:pt>
    <dgm:pt modelId="{9F0B3F88-5748-4DC1-A9ED-59905B6EA8CE}" type="pres">
      <dgm:prSet presAssocID="{3CFF2E15-FB50-4D2E-8E3A-203B0799893C}" presName="bgRect" presStyleLbl="node1" presStyleIdx="2" presStyleCnt="4" custScaleY="131893"/>
      <dgm:spPr/>
      <dgm:t>
        <a:bodyPr/>
        <a:lstStyle/>
        <a:p>
          <a:endParaRPr lang="ru-RU"/>
        </a:p>
      </dgm:t>
    </dgm:pt>
    <dgm:pt modelId="{91CD0F45-1FF3-4F13-95F6-84B24984B984}" type="pres">
      <dgm:prSet presAssocID="{3CFF2E15-FB50-4D2E-8E3A-203B0799893C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E3CC0-F508-42CE-AFAB-BA0F1D61DA84}" type="pres">
      <dgm:prSet presAssocID="{3CFF2E15-FB50-4D2E-8E3A-203B0799893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CCA52-97FD-4904-AD54-993CDC0982E5}" type="pres">
      <dgm:prSet presAssocID="{F03CD1AC-6BFE-44E4-ACA3-BE113E2CCFE1}" presName="hSp" presStyleCnt="0"/>
      <dgm:spPr/>
    </dgm:pt>
    <dgm:pt modelId="{0F5C4B7A-2408-4D2C-8A91-E97F7CD1DA9B}" type="pres">
      <dgm:prSet presAssocID="{F03CD1AC-6BFE-44E4-ACA3-BE113E2CCFE1}" presName="vProcSp" presStyleCnt="0"/>
      <dgm:spPr/>
    </dgm:pt>
    <dgm:pt modelId="{502B6D1C-E74D-4541-A79D-542D920AC50F}" type="pres">
      <dgm:prSet presAssocID="{F03CD1AC-6BFE-44E4-ACA3-BE113E2CCFE1}" presName="vSp1" presStyleCnt="0"/>
      <dgm:spPr/>
    </dgm:pt>
    <dgm:pt modelId="{43D64DAE-0812-4E06-A11F-A55B7A8C99C4}" type="pres">
      <dgm:prSet presAssocID="{F03CD1AC-6BFE-44E4-ACA3-BE113E2CCFE1}" presName="simulatedConn" presStyleLbl="solidFgAcc1" presStyleIdx="2" presStyleCnt="3"/>
      <dgm:spPr/>
    </dgm:pt>
    <dgm:pt modelId="{0D4F0210-DEB9-423C-BA4F-6D1D7F1C0742}" type="pres">
      <dgm:prSet presAssocID="{F03CD1AC-6BFE-44E4-ACA3-BE113E2CCFE1}" presName="vSp2" presStyleCnt="0"/>
      <dgm:spPr/>
    </dgm:pt>
    <dgm:pt modelId="{62EF67AC-57B9-4D46-B945-42C30CBA0F42}" type="pres">
      <dgm:prSet presAssocID="{F03CD1AC-6BFE-44E4-ACA3-BE113E2CCFE1}" presName="sibTrans" presStyleCnt="0"/>
      <dgm:spPr/>
    </dgm:pt>
    <dgm:pt modelId="{001EF16F-2F02-432A-8D1F-724A4DA96367}" type="pres">
      <dgm:prSet presAssocID="{98167875-4593-4F03-A328-CB790A7DB7AF}" presName="compositeNode" presStyleCnt="0">
        <dgm:presLayoutVars>
          <dgm:bulletEnabled val="1"/>
        </dgm:presLayoutVars>
      </dgm:prSet>
      <dgm:spPr/>
    </dgm:pt>
    <dgm:pt modelId="{4535685C-453E-4BAB-9517-4D838D545387}" type="pres">
      <dgm:prSet presAssocID="{98167875-4593-4F03-A328-CB790A7DB7AF}" presName="bgRect" presStyleLbl="node1" presStyleIdx="3" presStyleCnt="4" custScaleY="131893"/>
      <dgm:spPr/>
      <dgm:t>
        <a:bodyPr/>
        <a:lstStyle/>
        <a:p>
          <a:endParaRPr lang="ru-RU"/>
        </a:p>
      </dgm:t>
    </dgm:pt>
    <dgm:pt modelId="{B3432C30-FC79-4283-930F-D30941BBC991}" type="pres">
      <dgm:prSet presAssocID="{98167875-4593-4F03-A328-CB790A7DB7AF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037D0-E99F-4FA6-ABE4-50138A55631B}" type="pres">
      <dgm:prSet presAssocID="{98167875-4593-4F03-A328-CB790A7DB7A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F1130-8D89-489E-BB58-4BE26B367025}" type="presOf" srcId="{5ADF5D22-C0A6-4095-8048-CFD2A3492CF1}" destId="{13EA62FF-CA87-4E42-9306-876AD7D7CAF8}" srcOrd="1" destOrd="0" presId="urn:microsoft.com/office/officeart/2005/8/layout/hProcess7"/>
    <dgm:cxn modelId="{66D39FF8-C4C9-4633-A410-B83D488EE30C}" type="presOf" srcId="{4A48B30A-D453-4A3D-B4D0-25466F588883}" destId="{853CE204-0D95-42AE-AE57-C58C5A07CC8B}" srcOrd="0" destOrd="0" presId="urn:microsoft.com/office/officeart/2005/8/layout/hProcess7"/>
    <dgm:cxn modelId="{FAD5FFAB-1A9E-4A28-8478-5D2E533745A2}" srcId="{4A48B30A-D453-4A3D-B4D0-25466F588883}" destId="{840CB5DE-4345-4913-B309-EE854BADE605}" srcOrd="0" destOrd="0" parTransId="{64DBD4F5-48AD-48FF-BE35-E75646E57232}" sibTransId="{96CB3EDA-2AC3-42D4-A31E-3FC56CB190A7}"/>
    <dgm:cxn modelId="{E36EEB77-8C81-4173-86BB-8FFC0A8052C0}" type="presOf" srcId="{5ADF5D22-C0A6-4095-8048-CFD2A3492CF1}" destId="{7A0C05FE-7E00-4B99-A549-5C05A65CB64C}" srcOrd="0" destOrd="0" presId="urn:microsoft.com/office/officeart/2005/8/layout/hProcess7"/>
    <dgm:cxn modelId="{AF6460C7-38CB-45E6-A3F4-25F4D6CACDA7}" type="presOf" srcId="{4CCD36FC-0F63-4020-AC21-57E1D24599D8}" destId="{86B037D0-E99F-4FA6-ABE4-50138A55631B}" srcOrd="0" destOrd="0" presId="urn:microsoft.com/office/officeart/2005/8/layout/hProcess7"/>
    <dgm:cxn modelId="{E2A6EA7F-0ED9-4ECE-B5ED-88220F873049}" type="presOf" srcId="{98167875-4593-4F03-A328-CB790A7DB7AF}" destId="{B3432C30-FC79-4283-930F-D30941BBC991}" srcOrd="1" destOrd="0" presId="urn:microsoft.com/office/officeart/2005/8/layout/hProcess7"/>
    <dgm:cxn modelId="{D8A43222-0981-4B6E-80AD-CED489795A91}" srcId="{60E55E01-BC82-4E34-BD66-10E961ABD047}" destId="{3CFF2E15-FB50-4D2E-8E3A-203B0799893C}" srcOrd="2" destOrd="0" parTransId="{C1430890-D2C3-4F77-BD8A-63A5E0FC4F80}" sibTransId="{F03CD1AC-6BFE-44E4-ACA3-BE113E2CCFE1}"/>
    <dgm:cxn modelId="{6E5AA90E-D817-4362-8FF7-A9B07D3E02E4}" type="presOf" srcId="{3CFF2E15-FB50-4D2E-8E3A-203B0799893C}" destId="{91CD0F45-1FF3-4F13-95F6-84B24984B984}" srcOrd="1" destOrd="0" presId="urn:microsoft.com/office/officeart/2005/8/layout/hProcess7"/>
    <dgm:cxn modelId="{EBCB753B-6CA7-4B2D-B551-E32F882F4195}" srcId="{5ADF5D22-C0A6-4095-8048-CFD2A3492CF1}" destId="{4FDCAB9B-6094-4FE5-94E4-D23457329CE6}" srcOrd="0" destOrd="0" parTransId="{7BE62445-766B-42F4-9E08-6EE42626868E}" sibTransId="{96BA7B6F-D9F9-4657-9B57-92BB918FAA17}"/>
    <dgm:cxn modelId="{51F4A659-0746-41E9-A168-F3AC00B39584}" type="presOf" srcId="{840CB5DE-4345-4913-B309-EE854BADE605}" destId="{AE0F0E2E-2503-470E-8DEE-4B78281F0C11}" srcOrd="0" destOrd="0" presId="urn:microsoft.com/office/officeart/2005/8/layout/hProcess7"/>
    <dgm:cxn modelId="{229102E1-8188-40F1-B0D0-2CE7ED57F2F4}" type="presOf" srcId="{60E55E01-BC82-4E34-BD66-10E961ABD047}" destId="{BE6EE1DD-0A18-4322-B9C8-B417FE0E188A}" srcOrd="0" destOrd="0" presId="urn:microsoft.com/office/officeart/2005/8/layout/hProcess7"/>
    <dgm:cxn modelId="{258791FF-0882-4642-961E-D8A3D5F244E6}" srcId="{60E55E01-BC82-4E34-BD66-10E961ABD047}" destId="{5ADF5D22-C0A6-4095-8048-CFD2A3492CF1}" srcOrd="1" destOrd="0" parTransId="{F038D68C-A64E-4E95-9B11-D8FFF726C392}" sibTransId="{8E1CE4BE-FFC0-472E-9D25-DAC133DD9988}"/>
    <dgm:cxn modelId="{17DC572F-6AF0-4B7F-A4A8-61A0F6933C29}" type="presOf" srcId="{3CFF2E15-FB50-4D2E-8E3A-203B0799893C}" destId="{9F0B3F88-5748-4DC1-A9ED-59905B6EA8CE}" srcOrd="0" destOrd="0" presId="urn:microsoft.com/office/officeart/2005/8/layout/hProcess7"/>
    <dgm:cxn modelId="{B6D05687-BA87-4DE6-90E1-BC31214F4181}" type="presOf" srcId="{E614F1FC-D68D-4599-9FC5-4903571C9423}" destId="{C27E3CC0-F508-42CE-AFAB-BA0F1D61DA84}" srcOrd="0" destOrd="0" presId="urn:microsoft.com/office/officeart/2005/8/layout/hProcess7"/>
    <dgm:cxn modelId="{D2BCFA39-9657-44DD-B4CF-12E91271D65A}" srcId="{98167875-4593-4F03-A328-CB790A7DB7AF}" destId="{4CCD36FC-0F63-4020-AC21-57E1D24599D8}" srcOrd="0" destOrd="0" parTransId="{F5CB4128-447F-49D7-8519-0E95970924C0}" sibTransId="{9321BA24-F544-4E27-9EA9-04E3A3F07BBB}"/>
    <dgm:cxn modelId="{E6DF508B-B2A9-42EE-9DB6-504653970B31}" type="presOf" srcId="{4A48B30A-D453-4A3D-B4D0-25466F588883}" destId="{78C7B67D-AC16-4662-80FE-978069864B75}" srcOrd="1" destOrd="0" presId="urn:microsoft.com/office/officeart/2005/8/layout/hProcess7"/>
    <dgm:cxn modelId="{63AA16F4-3587-4CBB-A69E-0B86022E957F}" srcId="{60E55E01-BC82-4E34-BD66-10E961ABD047}" destId="{98167875-4593-4F03-A328-CB790A7DB7AF}" srcOrd="3" destOrd="0" parTransId="{661F3A3B-FBB1-4598-A89F-90C3CCC72797}" sibTransId="{7A6839EE-7208-4675-AF4B-EF3434CE6AFC}"/>
    <dgm:cxn modelId="{B3896223-4948-493F-BFEF-523E3A0C670D}" type="presOf" srcId="{4FDCAB9B-6094-4FE5-94E4-D23457329CE6}" destId="{046426D6-6F77-4A54-9649-93790B259F78}" srcOrd="0" destOrd="0" presId="urn:microsoft.com/office/officeart/2005/8/layout/hProcess7"/>
    <dgm:cxn modelId="{305F2513-040F-4506-8198-EDDDFE034E51}" srcId="{3CFF2E15-FB50-4D2E-8E3A-203B0799893C}" destId="{E614F1FC-D68D-4599-9FC5-4903571C9423}" srcOrd="0" destOrd="0" parTransId="{E93B2E53-5453-4350-B29B-45183F0A9CC9}" sibTransId="{59A5EF35-AA8E-400F-A1D7-747D3B04F199}"/>
    <dgm:cxn modelId="{611BBFCD-D2AE-41B8-BAFA-EE8FEC40F44A}" type="presOf" srcId="{98167875-4593-4F03-A328-CB790A7DB7AF}" destId="{4535685C-453E-4BAB-9517-4D838D545387}" srcOrd="0" destOrd="0" presId="urn:microsoft.com/office/officeart/2005/8/layout/hProcess7"/>
    <dgm:cxn modelId="{DF954BDC-8131-41A2-8DDE-8E849751CBFA}" srcId="{60E55E01-BC82-4E34-BD66-10E961ABD047}" destId="{4A48B30A-D453-4A3D-B4D0-25466F588883}" srcOrd="0" destOrd="0" parTransId="{759FCB00-4807-4F1A-B883-38661E161122}" sibTransId="{FD37D7CE-F09E-452E-9DEA-C4D1F200359F}"/>
    <dgm:cxn modelId="{FC8A8F6D-675A-494F-945A-7D8CACC8F359}" type="presParOf" srcId="{BE6EE1DD-0A18-4322-B9C8-B417FE0E188A}" destId="{A98A5CD2-C8F2-45CF-BF6F-85DDFC79BE7D}" srcOrd="0" destOrd="0" presId="urn:microsoft.com/office/officeart/2005/8/layout/hProcess7"/>
    <dgm:cxn modelId="{B0C4FF96-19EE-4848-96FE-B24C07239B44}" type="presParOf" srcId="{A98A5CD2-C8F2-45CF-BF6F-85DDFC79BE7D}" destId="{853CE204-0D95-42AE-AE57-C58C5A07CC8B}" srcOrd="0" destOrd="0" presId="urn:microsoft.com/office/officeart/2005/8/layout/hProcess7"/>
    <dgm:cxn modelId="{873D8E72-F96B-43BD-8804-2AC634A1EA3C}" type="presParOf" srcId="{A98A5CD2-C8F2-45CF-BF6F-85DDFC79BE7D}" destId="{78C7B67D-AC16-4662-80FE-978069864B75}" srcOrd="1" destOrd="0" presId="urn:microsoft.com/office/officeart/2005/8/layout/hProcess7"/>
    <dgm:cxn modelId="{75DFF5E4-29F6-4943-95B8-F0C4B836DDCC}" type="presParOf" srcId="{A98A5CD2-C8F2-45CF-BF6F-85DDFC79BE7D}" destId="{AE0F0E2E-2503-470E-8DEE-4B78281F0C11}" srcOrd="2" destOrd="0" presId="urn:microsoft.com/office/officeart/2005/8/layout/hProcess7"/>
    <dgm:cxn modelId="{F1E312FB-83B0-4541-AB3A-1A05D022DE9F}" type="presParOf" srcId="{BE6EE1DD-0A18-4322-B9C8-B417FE0E188A}" destId="{8C1439C4-98FD-4A82-87E4-6ED5846BC688}" srcOrd="1" destOrd="0" presId="urn:microsoft.com/office/officeart/2005/8/layout/hProcess7"/>
    <dgm:cxn modelId="{68BC3CC1-48DC-4CBB-BF08-C37A1D5486BD}" type="presParOf" srcId="{BE6EE1DD-0A18-4322-B9C8-B417FE0E188A}" destId="{AEA626A3-9BF2-413A-9AEE-2C0119D354DA}" srcOrd="2" destOrd="0" presId="urn:microsoft.com/office/officeart/2005/8/layout/hProcess7"/>
    <dgm:cxn modelId="{B5E9D649-A2F5-472D-A1AC-DC27C53F19C8}" type="presParOf" srcId="{AEA626A3-9BF2-413A-9AEE-2C0119D354DA}" destId="{15B0E166-24D0-4BE5-8B3A-BACB4AAAAE17}" srcOrd="0" destOrd="0" presId="urn:microsoft.com/office/officeart/2005/8/layout/hProcess7"/>
    <dgm:cxn modelId="{7FBE3187-2195-442B-A195-F97A9BB6613F}" type="presParOf" srcId="{AEA626A3-9BF2-413A-9AEE-2C0119D354DA}" destId="{286EC1D8-0A26-43D4-B2F7-1A78DB59666B}" srcOrd="1" destOrd="0" presId="urn:microsoft.com/office/officeart/2005/8/layout/hProcess7"/>
    <dgm:cxn modelId="{DED517E0-D118-400F-B1B4-E4BEECDF357B}" type="presParOf" srcId="{AEA626A3-9BF2-413A-9AEE-2C0119D354DA}" destId="{BF613461-9159-4574-8034-D1808E6BE730}" srcOrd="2" destOrd="0" presId="urn:microsoft.com/office/officeart/2005/8/layout/hProcess7"/>
    <dgm:cxn modelId="{4FBD101B-58E0-413F-AFC8-7FCAAA4FA75A}" type="presParOf" srcId="{BE6EE1DD-0A18-4322-B9C8-B417FE0E188A}" destId="{50E69192-52A5-4FA3-BCBD-252BC4BDD313}" srcOrd="3" destOrd="0" presId="urn:microsoft.com/office/officeart/2005/8/layout/hProcess7"/>
    <dgm:cxn modelId="{F086A397-AD03-4AAC-A8BD-579B1EB988A6}" type="presParOf" srcId="{BE6EE1DD-0A18-4322-B9C8-B417FE0E188A}" destId="{821E0510-C8A4-405A-855C-4D3E23A3F10A}" srcOrd="4" destOrd="0" presId="urn:microsoft.com/office/officeart/2005/8/layout/hProcess7"/>
    <dgm:cxn modelId="{5D935E8B-0717-42B7-96F7-47DFF34736B0}" type="presParOf" srcId="{821E0510-C8A4-405A-855C-4D3E23A3F10A}" destId="{7A0C05FE-7E00-4B99-A549-5C05A65CB64C}" srcOrd="0" destOrd="0" presId="urn:microsoft.com/office/officeart/2005/8/layout/hProcess7"/>
    <dgm:cxn modelId="{FDD5B912-F2B1-4CD0-AC9C-6914C8B649E6}" type="presParOf" srcId="{821E0510-C8A4-405A-855C-4D3E23A3F10A}" destId="{13EA62FF-CA87-4E42-9306-876AD7D7CAF8}" srcOrd="1" destOrd="0" presId="urn:microsoft.com/office/officeart/2005/8/layout/hProcess7"/>
    <dgm:cxn modelId="{6F2280D4-0A67-43B8-BF36-FCE5DA991C60}" type="presParOf" srcId="{821E0510-C8A4-405A-855C-4D3E23A3F10A}" destId="{046426D6-6F77-4A54-9649-93790B259F78}" srcOrd="2" destOrd="0" presId="urn:microsoft.com/office/officeart/2005/8/layout/hProcess7"/>
    <dgm:cxn modelId="{02C0AAA4-32BF-40EA-8508-5E98C7B2FB68}" type="presParOf" srcId="{BE6EE1DD-0A18-4322-B9C8-B417FE0E188A}" destId="{7EAF9F83-94A5-4AC3-9366-DDAB6655AF64}" srcOrd="5" destOrd="0" presId="urn:microsoft.com/office/officeart/2005/8/layout/hProcess7"/>
    <dgm:cxn modelId="{0AC8E8BC-4FE5-4AC0-948E-0F91065AB37E}" type="presParOf" srcId="{BE6EE1DD-0A18-4322-B9C8-B417FE0E188A}" destId="{3477418B-28FD-496E-A822-4BD42E382983}" srcOrd="6" destOrd="0" presId="urn:microsoft.com/office/officeart/2005/8/layout/hProcess7"/>
    <dgm:cxn modelId="{8356937E-BF8B-472A-8ABC-0343EDE2A952}" type="presParOf" srcId="{3477418B-28FD-496E-A822-4BD42E382983}" destId="{BBC3E94E-22AC-4D42-A499-18A8E1355341}" srcOrd="0" destOrd="0" presId="urn:microsoft.com/office/officeart/2005/8/layout/hProcess7"/>
    <dgm:cxn modelId="{1267D539-FE08-404E-95C9-682FFC8E12E1}" type="presParOf" srcId="{3477418B-28FD-496E-A822-4BD42E382983}" destId="{1CBCFDB3-DCEB-45FB-9C6F-14E0161AB3E6}" srcOrd="1" destOrd="0" presId="urn:microsoft.com/office/officeart/2005/8/layout/hProcess7"/>
    <dgm:cxn modelId="{0D6BEE8A-4840-4066-BF37-35E33C06A139}" type="presParOf" srcId="{3477418B-28FD-496E-A822-4BD42E382983}" destId="{ACA0B26C-AE5D-4C55-9FE9-D8A2F54AFE12}" srcOrd="2" destOrd="0" presId="urn:microsoft.com/office/officeart/2005/8/layout/hProcess7"/>
    <dgm:cxn modelId="{F65B1B43-9B77-4975-BB9F-82A1EE984228}" type="presParOf" srcId="{BE6EE1DD-0A18-4322-B9C8-B417FE0E188A}" destId="{7D521BC6-BB5A-4BF8-B241-3ED45DD246A1}" srcOrd="7" destOrd="0" presId="urn:microsoft.com/office/officeart/2005/8/layout/hProcess7"/>
    <dgm:cxn modelId="{9EEFA7E9-D161-4FA4-94B1-D7A032D6420F}" type="presParOf" srcId="{BE6EE1DD-0A18-4322-B9C8-B417FE0E188A}" destId="{5A83F1A3-C812-443B-9A81-099DF54E8C4A}" srcOrd="8" destOrd="0" presId="urn:microsoft.com/office/officeart/2005/8/layout/hProcess7"/>
    <dgm:cxn modelId="{79543D95-4FCB-440D-8D91-45303D18D7CD}" type="presParOf" srcId="{5A83F1A3-C812-443B-9A81-099DF54E8C4A}" destId="{9F0B3F88-5748-4DC1-A9ED-59905B6EA8CE}" srcOrd="0" destOrd="0" presId="urn:microsoft.com/office/officeart/2005/8/layout/hProcess7"/>
    <dgm:cxn modelId="{EDCFD77C-D617-4D6F-9451-D3298F472B96}" type="presParOf" srcId="{5A83F1A3-C812-443B-9A81-099DF54E8C4A}" destId="{91CD0F45-1FF3-4F13-95F6-84B24984B984}" srcOrd="1" destOrd="0" presId="urn:microsoft.com/office/officeart/2005/8/layout/hProcess7"/>
    <dgm:cxn modelId="{3C6EA6CF-0CE6-446C-8673-74951A60444A}" type="presParOf" srcId="{5A83F1A3-C812-443B-9A81-099DF54E8C4A}" destId="{C27E3CC0-F508-42CE-AFAB-BA0F1D61DA84}" srcOrd="2" destOrd="0" presId="urn:microsoft.com/office/officeart/2005/8/layout/hProcess7"/>
    <dgm:cxn modelId="{A630667E-25DE-4C0C-ACE8-81C72A1D06D3}" type="presParOf" srcId="{BE6EE1DD-0A18-4322-B9C8-B417FE0E188A}" destId="{602CCA52-97FD-4904-AD54-993CDC0982E5}" srcOrd="9" destOrd="0" presId="urn:microsoft.com/office/officeart/2005/8/layout/hProcess7"/>
    <dgm:cxn modelId="{ED9C8767-866D-4CB3-B3F1-65EAE6B45C66}" type="presParOf" srcId="{BE6EE1DD-0A18-4322-B9C8-B417FE0E188A}" destId="{0F5C4B7A-2408-4D2C-8A91-E97F7CD1DA9B}" srcOrd="10" destOrd="0" presId="urn:microsoft.com/office/officeart/2005/8/layout/hProcess7"/>
    <dgm:cxn modelId="{761CE40D-EACA-45B5-8F34-493A8A2BF2EA}" type="presParOf" srcId="{0F5C4B7A-2408-4D2C-8A91-E97F7CD1DA9B}" destId="{502B6D1C-E74D-4541-A79D-542D920AC50F}" srcOrd="0" destOrd="0" presId="urn:microsoft.com/office/officeart/2005/8/layout/hProcess7"/>
    <dgm:cxn modelId="{CA73F764-0204-4F14-9A9C-0CED82FDE903}" type="presParOf" srcId="{0F5C4B7A-2408-4D2C-8A91-E97F7CD1DA9B}" destId="{43D64DAE-0812-4E06-A11F-A55B7A8C99C4}" srcOrd="1" destOrd="0" presId="urn:microsoft.com/office/officeart/2005/8/layout/hProcess7"/>
    <dgm:cxn modelId="{C01B4E50-295A-4A0A-B2C0-870B5A4D6C08}" type="presParOf" srcId="{0F5C4B7A-2408-4D2C-8A91-E97F7CD1DA9B}" destId="{0D4F0210-DEB9-423C-BA4F-6D1D7F1C0742}" srcOrd="2" destOrd="0" presId="urn:microsoft.com/office/officeart/2005/8/layout/hProcess7"/>
    <dgm:cxn modelId="{C2D2458E-58B3-4B79-BDAA-437DA781FC9F}" type="presParOf" srcId="{BE6EE1DD-0A18-4322-B9C8-B417FE0E188A}" destId="{62EF67AC-57B9-4D46-B945-42C30CBA0F42}" srcOrd="11" destOrd="0" presId="urn:microsoft.com/office/officeart/2005/8/layout/hProcess7"/>
    <dgm:cxn modelId="{6AE52283-1AC6-4DD6-A82F-15E9754CC07E}" type="presParOf" srcId="{BE6EE1DD-0A18-4322-B9C8-B417FE0E188A}" destId="{001EF16F-2F02-432A-8D1F-724A4DA96367}" srcOrd="12" destOrd="0" presId="urn:microsoft.com/office/officeart/2005/8/layout/hProcess7"/>
    <dgm:cxn modelId="{6EBA1996-41CF-48DE-A54A-31D3175B951A}" type="presParOf" srcId="{001EF16F-2F02-432A-8D1F-724A4DA96367}" destId="{4535685C-453E-4BAB-9517-4D838D545387}" srcOrd="0" destOrd="0" presId="urn:microsoft.com/office/officeart/2005/8/layout/hProcess7"/>
    <dgm:cxn modelId="{62C30747-9B77-41BB-9F69-F36CBA0DE773}" type="presParOf" srcId="{001EF16F-2F02-432A-8D1F-724A4DA96367}" destId="{B3432C30-FC79-4283-930F-D30941BBC991}" srcOrd="1" destOrd="0" presId="urn:microsoft.com/office/officeart/2005/8/layout/hProcess7"/>
    <dgm:cxn modelId="{784E3C04-7500-44B4-B70D-8BD92B7062FA}" type="presParOf" srcId="{001EF16F-2F02-432A-8D1F-724A4DA96367}" destId="{86B037D0-E99F-4FA6-ABE4-50138A5563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965863-0559-4876-994E-F1C55BEE90F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E5BB9D-C7DB-41C7-8E57-F7960C3636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ошибки в планировании</a:t>
          </a:r>
          <a:endParaRPr lang="ru-RU" dirty="0">
            <a:solidFill>
              <a:schemeClr val="tx1"/>
            </a:solidFill>
          </a:endParaRPr>
        </a:p>
      </dgm:t>
    </dgm:pt>
    <dgm:pt modelId="{ECDBDCD9-651F-43B3-96A3-C7BFDC3B10C3}" type="parTrans" cxnId="{DDC12B84-D7EE-4172-818E-3D32FC38AC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92C4BD-1403-450A-834F-E30D605246C1}" type="sibTrans" cxnId="{DDC12B84-D7EE-4172-818E-3D32FC38AC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8244E5-526F-4065-88DA-58358DFCBD1E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неудовлет-ворительное</a:t>
          </a:r>
          <a:r>
            <a:rPr lang="ru-RU" dirty="0" smtClean="0">
              <a:solidFill>
                <a:schemeClr val="tx1"/>
              </a:solidFill>
            </a:rPr>
            <a:t> управление качеством и составление смет</a:t>
          </a:r>
          <a:endParaRPr lang="ru-RU" dirty="0">
            <a:solidFill>
              <a:schemeClr val="tx1"/>
            </a:solidFill>
          </a:endParaRPr>
        </a:p>
      </dgm:t>
    </dgm:pt>
    <dgm:pt modelId="{B7FE0E7B-B1A5-4A8B-BA40-005210C91399}" type="parTrans" cxnId="{490BD3A3-F5F8-4D33-A873-003091BC64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B8BFBB-66F7-4D3E-932C-9679B10D4E8E}" type="sibTrans" cxnId="{490BD3A3-F5F8-4D33-A873-003091BC64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9E04AE-5701-47A5-B195-40AD4FD06F8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отсутствие плана непредвиденных затрат в случае неопределенности воздействия внешней среды</a:t>
          </a:r>
          <a:endParaRPr lang="ru-RU" dirty="0">
            <a:solidFill>
              <a:schemeClr val="tx1"/>
            </a:solidFill>
          </a:endParaRPr>
        </a:p>
      </dgm:t>
    </dgm:pt>
    <dgm:pt modelId="{0002CF2D-D763-4700-9055-A02C8A28392C}" type="parTrans" cxnId="{8BDD1889-E23B-488F-A89E-EFC0593D1A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B0079F-92D7-4F2D-AA98-23B9DFC91C76}" type="sibTrans" cxnId="{8BDD1889-E23B-488F-A89E-EFC0593D1A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93C858-C739-4372-B20C-82FA5558358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неадекватное распределение рисков между участниками проекта</a:t>
          </a:r>
          <a:endParaRPr lang="ru-RU" dirty="0">
            <a:solidFill>
              <a:schemeClr val="tx1"/>
            </a:solidFill>
          </a:endParaRPr>
        </a:p>
      </dgm:t>
    </dgm:pt>
    <dgm:pt modelId="{73A220AA-D8B6-4A00-9E58-E0BD192F0075}" type="parTrans" cxnId="{BFF21927-287B-43DC-88A7-A014FA63F3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F5DCC1-21F0-4175-9C56-0A26A9B7B34F}" type="sibTrans" cxnId="{BFF21927-287B-43DC-88A7-A014FA63F3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634BB7-513C-4207-B672-8E79FEAB36F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неструктурированная система коммуникаций</a:t>
          </a:r>
          <a:endParaRPr lang="ru-RU" dirty="0">
            <a:solidFill>
              <a:schemeClr val="tx1"/>
            </a:solidFill>
          </a:endParaRPr>
        </a:p>
      </dgm:t>
    </dgm:pt>
    <dgm:pt modelId="{33828045-2866-4E6F-82BC-E123278A8E50}" type="parTrans" cxnId="{1D3627C8-117D-454F-9065-6707609453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F049F0-9AA1-445F-A111-5C70D5F73F34}" type="sibTrans" cxnId="{1D3627C8-117D-454F-9065-6707609453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9E31A9-DBFB-43C1-BB55-0F99A3086E5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нереалистичная система отчетности по проекту</a:t>
          </a:r>
          <a:endParaRPr lang="ru-RU" dirty="0">
            <a:solidFill>
              <a:schemeClr val="tx1"/>
            </a:solidFill>
          </a:endParaRPr>
        </a:p>
      </dgm:t>
    </dgm:pt>
    <dgm:pt modelId="{64DA1A51-F0E8-4B61-B9E4-579A3C8D7AE4}" type="parTrans" cxnId="{E3B99C6A-1416-4626-9479-419F86474D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A99DF9-C0A0-4028-A7BA-231FBE3E1466}" type="sibTrans" cxnId="{E3B99C6A-1416-4626-9479-419F86474D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A8178E-C66C-4511-B5B1-08CA92D3DE54}" type="pres">
      <dgm:prSet presAssocID="{6E965863-0559-4876-994E-F1C55BEE90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599CE5-409F-4668-8193-579EC3911C46}" type="pres">
      <dgm:prSet presAssocID="{57E5BB9D-C7DB-41C7-8E57-F7960C363631}" presName="node" presStyleLbl="node1" presStyleIdx="0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FF734-1C9A-418C-94C8-94EFA61C01F2}" type="pres">
      <dgm:prSet presAssocID="{0092C4BD-1403-450A-834F-E30D605246C1}" presName="sibTrans" presStyleCnt="0"/>
      <dgm:spPr/>
    </dgm:pt>
    <dgm:pt modelId="{A86DD302-295B-4FA3-90DD-A2EAE05D13F6}" type="pres">
      <dgm:prSet presAssocID="{AE8244E5-526F-4065-88DA-58358DFCBD1E}" presName="node" presStyleLbl="node1" presStyleIdx="1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9FA31-93B4-4376-9742-F3356240AC80}" type="pres">
      <dgm:prSet presAssocID="{B5B8BFBB-66F7-4D3E-932C-9679B10D4E8E}" presName="sibTrans" presStyleCnt="0"/>
      <dgm:spPr/>
    </dgm:pt>
    <dgm:pt modelId="{95215DD2-2158-41BD-80FB-B7BA75F574A4}" type="pres">
      <dgm:prSet presAssocID="{AB9E04AE-5701-47A5-B195-40AD4FD06F82}" presName="node" presStyleLbl="node1" presStyleIdx="2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B312F-3386-4A5F-A3DC-884651010375}" type="pres">
      <dgm:prSet presAssocID="{ABB0079F-92D7-4F2D-AA98-23B9DFC91C76}" presName="sibTrans" presStyleCnt="0"/>
      <dgm:spPr/>
    </dgm:pt>
    <dgm:pt modelId="{5A686676-7981-465D-923C-1FFA9EC0B046}" type="pres">
      <dgm:prSet presAssocID="{5A93C858-C739-4372-B20C-82FA55583586}" presName="node" presStyleLbl="node1" presStyleIdx="3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FE8AB-B70F-46C9-8EA2-2D963FC4E267}" type="pres">
      <dgm:prSet presAssocID="{CBF5DCC1-21F0-4175-9C56-0A26A9B7B34F}" presName="sibTrans" presStyleCnt="0"/>
      <dgm:spPr/>
    </dgm:pt>
    <dgm:pt modelId="{B7C227E1-6D2D-42D4-9DAE-AB15241C8A9D}" type="pres">
      <dgm:prSet presAssocID="{78634BB7-513C-4207-B672-8E79FEAB36F1}" presName="node" presStyleLbl="node1" presStyleIdx="4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8C804-DBF0-4509-B3EF-0E85E1545BC6}" type="pres">
      <dgm:prSet presAssocID="{FBF049F0-9AA1-445F-A111-5C70D5F73F34}" presName="sibTrans" presStyleCnt="0"/>
      <dgm:spPr/>
    </dgm:pt>
    <dgm:pt modelId="{9550342C-31CF-48A8-AD61-22E4334F49A2}" type="pres">
      <dgm:prSet presAssocID="{B29E31A9-DBFB-43C1-BB55-0F99A3086E5E}" presName="node" presStyleLbl="node1" presStyleIdx="5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99C6A-1416-4626-9479-419F86474D1C}" srcId="{6E965863-0559-4876-994E-F1C55BEE90F5}" destId="{B29E31A9-DBFB-43C1-BB55-0F99A3086E5E}" srcOrd="5" destOrd="0" parTransId="{64DA1A51-F0E8-4B61-B9E4-579A3C8D7AE4}" sibTransId="{C8A99DF9-C0A0-4028-A7BA-231FBE3E1466}"/>
    <dgm:cxn modelId="{77AEB26B-F7B0-4259-B0B8-47B50272122B}" type="presOf" srcId="{78634BB7-513C-4207-B672-8E79FEAB36F1}" destId="{B7C227E1-6D2D-42D4-9DAE-AB15241C8A9D}" srcOrd="0" destOrd="0" presId="urn:microsoft.com/office/officeart/2005/8/layout/default"/>
    <dgm:cxn modelId="{E0B0C854-555A-4B75-A18D-4366D50A12F6}" type="presOf" srcId="{AE8244E5-526F-4065-88DA-58358DFCBD1E}" destId="{A86DD302-295B-4FA3-90DD-A2EAE05D13F6}" srcOrd="0" destOrd="0" presId="urn:microsoft.com/office/officeart/2005/8/layout/default"/>
    <dgm:cxn modelId="{490BD3A3-F5F8-4D33-A873-003091BC648E}" srcId="{6E965863-0559-4876-994E-F1C55BEE90F5}" destId="{AE8244E5-526F-4065-88DA-58358DFCBD1E}" srcOrd="1" destOrd="0" parTransId="{B7FE0E7B-B1A5-4A8B-BA40-005210C91399}" sibTransId="{B5B8BFBB-66F7-4D3E-932C-9679B10D4E8E}"/>
    <dgm:cxn modelId="{1D3627C8-117D-454F-9065-67076094533B}" srcId="{6E965863-0559-4876-994E-F1C55BEE90F5}" destId="{78634BB7-513C-4207-B672-8E79FEAB36F1}" srcOrd="4" destOrd="0" parTransId="{33828045-2866-4E6F-82BC-E123278A8E50}" sibTransId="{FBF049F0-9AA1-445F-A111-5C70D5F73F34}"/>
    <dgm:cxn modelId="{BB834767-4618-48AB-8756-F33023E723B3}" type="presOf" srcId="{6E965863-0559-4876-994E-F1C55BEE90F5}" destId="{23A8178E-C66C-4511-B5B1-08CA92D3DE54}" srcOrd="0" destOrd="0" presId="urn:microsoft.com/office/officeart/2005/8/layout/default"/>
    <dgm:cxn modelId="{71EDFA05-D12D-41A3-B7A0-03AB61DC6606}" type="presOf" srcId="{AB9E04AE-5701-47A5-B195-40AD4FD06F82}" destId="{95215DD2-2158-41BD-80FB-B7BA75F574A4}" srcOrd="0" destOrd="0" presId="urn:microsoft.com/office/officeart/2005/8/layout/default"/>
    <dgm:cxn modelId="{821AB6A2-7C58-4932-A94A-C30E7FCC2920}" type="presOf" srcId="{5A93C858-C739-4372-B20C-82FA55583586}" destId="{5A686676-7981-465D-923C-1FFA9EC0B046}" srcOrd="0" destOrd="0" presId="urn:microsoft.com/office/officeart/2005/8/layout/default"/>
    <dgm:cxn modelId="{27A3C39F-9D77-44DC-BE8A-9274CD746798}" type="presOf" srcId="{57E5BB9D-C7DB-41C7-8E57-F7960C363631}" destId="{48599CE5-409F-4668-8193-579EC3911C46}" srcOrd="0" destOrd="0" presId="urn:microsoft.com/office/officeart/2005/8/layout/default"/>
    <dgm:cxn modelId="{BFF21927-287B-43DC-88A7-A014FA63F3B4}" srcId="{6E965863-0559-4876-994E-F1C55BEE90F5}" destId="{5A93C858-C739-4372-B20C-82FA55583586}" srcOrd="3" destOrd="0" parTransId="{73A220AA-D8B6-4A00-9E58-E0BD192F0075}" sibTransId="{CBF5DCC1-21F0-4175-9C56-0A26A9B7B34F}"/>
    <dgm:cxn modelId="{8BDD1889-E23B-488F-A89E-EFC0593D1AED}" srcId="{6E965863-0559-4876-994E-F1C55BEE90F5}" destId="{AB9E04AE-5701-47A5-B195-40AD4FD06F82}" srcOrd="2" destOrd="0" parTransId="{0002CF2D-D763-4700-9055-A02C8A28392C}" sibTransId="{ABB0079F-92D7-4F2D-AA98-23B9DFC91C76}"/>
    <dgm:cxn modelId="{A7000C96-246B-40EE-B33A-967821BE0376}" type="presOf" srcId="{B29E31A9-DBFB-43C1-BB55-0F99A3086E5E}" destId="{9550342C-31CF-48A8-AD61-22E4334F49A2}" srcOrd="0" destOrd="0" presId="urn:microsoft.com/office/officeart/2005/8/layout/default"/>
    <dgm:cxn modelId="{DDC12B84-D7EE-4172-818E-3D32FC38AC9A}" srcId="{6E965863-0559-4876-994E-F1C55BEE90F5}" destId="{57E5BB9D-C7DB-41C7-8E57-F7960C363631}" srcOrd="0" destOrd="0" parTransId="{ECDBDCD9-651F-43B3-96A3-C7BFDC3B10C3}" sibTransId="{0092C4BD-1403-450A-834F-E30D605246C1}"/>
    <dgm:cxn modelId="{82FE325B-AA80-4CDA-A027-DC23DA16F60E}" type="presParOf" srcId="{23A8178E-C66C-4511-B5B1-08CA92D3DE54}" destId="{48599CE5-409F-4668-8193-579EC3911C46}" srcOrd="0" destOrd="0" presId="urn:microsoft.com/office/officeart/2005/8/layout/default"/>
    <dgm:cxn modelId="{1ECA8031-3642-4435-B44E-0155DA5C39CE}" type="presParOf" srcId="{23A8178E-C66C-4511-B5B1-08CA92D3DE54}" destId="{0CAFF734-1C9A-418C-94C8-94EFA61C01F2}" srcOrd="1" destOrd="0" presId="urn:microsoft.com/office/officeart/2005/8/layout/default"/>
    <dgm:cxn modelId="{E9DBC248-DE95-4494-83F9-B3B7C0C618E0}" type="presParOf" srcId="{23A8178E-C66C-4511-B5B1-08CA92D3DE54}" destId="{A86DD302-295B-4FA3-90DD-A2EAE05D13F6}" srcOrd="2" destOrd="0" presId="urn:microsoft.com/office/officeart/2005/8/layout/default"/>
    <dgm:cxn modelId="{B404E71B-F373-44C7-A6CA-17E3B72B95A7}" type="presParOf" srcId="{23A8178E-C66C-4511-B5B1-08CA92D3DE54}" destId="{E8E9FA31-93B4-4376-9742-F3356240AC80}" srcOrd="3" destOrd="0" presId="urn:microsoft.com/office/officeart/2005/8/layout/default"/>
    <dgm:cxn modelId="{0CA27AB8-C966-459D-A6ED-DB16749BA055}" type="presParOf" srcId="{23A8178E-C66C-4511-B5B1-08CA92D3DE54}" destId="{95215DD2-2158-41BD-80FB-B7BA75F574A4}" srcOrd="4" destOrd="0" presId="urn:microsoft.com/office/officeart/2005/8/layout/default"/>
    <dgm:cxn modelId="{FEA79116-4F06-463D-9776-C868441015BB}" type="presParOf" srcId="{23A8178E-C66C-4511-B5B1-08CA92D3DE54}" destId="{FE9B312F-3386-4A5F-A3DC-884651010375}" srcOrd="5" destOrd="0" presId="urn:microsoft.com/office/officeart/2005/8/layout/default"/>
    <dgm:cxn modelId="{4E3A51EB-DA9F-41E5-AAD2-F91429413660}" type="presParOf" srcId="{23A8178E-C66C-4511-B5B1-08CA92D3DE54}" destId="{5A686676-7981-465D-923C-1FFA9EC0B046}" srcOrd="6" destOrd="0" presId="urn:microsoft.com/office/officeart/2005/8/layout/default"/>
    <dgm:cxn modelId="{14B27A25-8367-4B76-B52D-2B3AF04AA6F6}" type="presParOf" srcId="{23A8178E-C66C-4511-B5B1-08CA92D3DE54}" destId="{67DFE8AB-B70F-46C9-8EA2-2D963FC4E267}" srcOrd="7" destOrd="0" presId="urn:microsoft.com/office/officeart/2005/8/layout/default"/>
    <dgm:cxn modelId="{4D7D3A4B-82F8-471F-A02B-396BB87E96AC}" type="presParOf" srcId="{23A8178E-C66C-4511-B5B1-08CA92D3DE54}" destId="{B7C227E1-6D2D-42D4-9DAE-AB15241C8A9D}" srcOrd="8" destOrd="0" presId="urn:microsoft.com/office/officeart/2005/8/layout/default"/>
    <dgm:cxn modelId="{CD675EF3-7B07-4FAF-9C5A-AB5F546617B9}" type="presParOf" srcId="{23A8178E-C66C-4511-B5B1-08CA92D3DE54}" destId="{1368C804-DBF0-4509-B3EF-0E85E1545BC6}" srcOrd="9" destOrd="0" presId="urn:microsoft.com/office/officeart/2005/8/layout/default"/>
    <dgm:cxn modelId="{50ADDEDD-059B-4161-B763-EC354FB460EC}" type="presParOf" srcId="{23A8178E-C66C-4511-B5B1-08CA92D3DE54}" destId="{9550342C-31CF-48A8-AD61-22E4334F49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0E2F9F-BE57-47FF-A6AD-3F3FBCB2BA77}" type="doc">
      <dgm:prSet loTypeId="urn:microsoft.com/office/officeart/2005/8/layout/arrow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70D28E9-C7DC-43CB-BAEB-A24D480097E5}">
      <dgm:prSet phldrT="[Текст]"/>
      <dgm:spPr/>
      <dgm:t>
        <a:bodyPr/>
        <a:lstStyle/>
        <a:p>
          <a:r>
            <a:rPr lang="ru-RU" dirty="0" smtClean="0"/>
            <a:t>работа с фиксированной продолжительностью имеет определенную длительность, которая не зависит от количества назначенных ей ресурсов</a:t>
          </a:r>
          <a:endParaRPr lang="ru-RU" dirty="0"/>
        </a:p>
      </dgm:t>
    </dgm:pt>
    <dgm:pt modelId="{13E52608-9052-4F39-B2F4-4AA79903089F}" type="parTrans" cxnId="{9A654594-5558-4B0E-B48F-2A442B8339DC}">
      <dgm:prSet/>
      <dgm:spPr/>
      <dgm:t>
        <a:bodyPr/>
        <a:lstStyle/>
        <a:p>
          <a:endParaRPr lang="ru-RU"/>
        </a:p>
      </dgm:t>
    </dgm:pt>
    <dgm:pt modelId="{A12BB876-F1DC-48EF-AC9B-D397EC208B0F}" type="sibTrans" cxnId="{9A654594-5558-4B0E-B48F-2A442B8339DC}">
      <dgm:prSet/>
      <dgm:spPr/>
      <dgm:t>
        <a:bodyPr/>
        <a:lstStyle/>
        <a:p>
          <a:endParaRPr lang="ru-RU"/>
        </a:p>
      </dgm:t>
    </dgm:pt>
    <dgm:pt modelId="{6B1E55CB-EC7A-4F2E-AAD7-06D3145A2711}">
      <dgm:prSet phldrT="[Текст]"/>
      <dgm:spPr/>
      <dgm:t>
        <a:bodyPr/>
        <a:lstStyle/>
        <a:p>
          <a:r>
            <a:rPr lang="ru-RU" dirty="0" smtClean="0"/>
            <a:t>работа с фиксированным объемом имеет длительность, зависящую от количества назначенных исполнителей (ресурсов)</a:t>
          </a:r>
          <a:endParaRPr lang="ru-RU" dirty="0"/>
        </a:p>
      </dgm:t>
    </dgm:pt>
    <dgm:pt modelId="{39DE4760-510F-4B4D-8A64-959FB25D912E}" type="parTrans" cxnId="{F3F2E051-B27E-4AC4-8AB5-7FB364138473}">
      <dgm:prSet/>
      <dgm:spPr/>
      <dgm:t>
        <a:bodyPr/>
        <a:lstStyle/>
        <a:p>
          <a:endParaRPr lang="ru-RU"/>
        </a:p>
      </dgm:t>
    </dgm:pt>
    <dgm:pt modelId="{41DDB78B-CA98-4E5E-909B-0D7F16E02DDC}" type="sibTrans" cxnId="{F3F2E051-B27E-4AC4-8AB5-7FB364138473}">
      <dgm:prSet/>
      <dgm:spPr/>
      <dgm:t>
        <a:bodyPr/>
        <a:lstStyle/>
        <a:p>
          <a:endParaRPr lang="ru-RU"/>
        </a:p>
      </dgm:t>
    </dgm:pt>
    <dgm:pt modelId="{B32669EA-3F86-4A46-B1CA-EEE98CB5C852}" type="pres">
      <dgm:prSet presAssocID="{B80E2F9F-BE57-47FF-A6AD-3F3FBCB2BA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229F0-8700-4D2B-AB6E-71481FE85996}" type="pres">
      <dgm:prSet presAssocID="{270D28E9-C7DC-43CB-BAEB-A24D480097E5}" presName="arrow" presStyleLbl="node1" presStyleIdx="0" presStyleCnt="2" custScaleX="123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577C2-2BF1-4382-B1CE-1BA6647EA764}" type="pres">
      <dgm:prSet presAssocID="{6B1E55CB-EC7A-4F2E-AAD7-06D3145A2711}" presName="arrow" presStyleLbl="node1" presStyleIdx="1" presStyleCnt="2" custScaleX="123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54594-5558-4B0E-B48F-2A442B8339DC}" srcId="{B80E2F9F-BE57-47FF-A6AD-3F3FBCB2BA77}" destId="{270D28E9-C7DC-43CB-BAEB-A24D480097E5}" srcOrd="0" destOrd="0" parTransId="{13E52608-9052-4F39-B2F4-4AA79903089F}" sibTransId="{A12BB876-F1DC-48EF-AC9B-D397EC208B0F}"/>
    <dgm:cxn modelId="{F3F2E051-B27E-4AC4-8AB5-7FB364138473}" srcId="{B80E2F9F-BE57-47FF-A6AD-3F3FBCB2BA77}" destId="{6B1E55CB-EC7A-4F2E-AAD7-06D3145A2711}" srcOrd="1" destOrd="0" parTransId="{39DE4760-510F-4B4D-8A64-959FB25D912E}" sibTransId="{41DDB78B-CA98-4E5E-909B-0D7F16E02DDC}"/>
    <dgm:cxn modelId="{7DF5C151-3D50-4E73-8C77-FBF900EE5706}" type="presOf" srcId="{270D28E9-C7DC-43CB-BAEB-A24D480097E5}" destId="{D68229F0-8700-4D2B-AB6E-71481FE85996}" srcOrd="0" destOrd="0" presId="urn:microsoft.com/office/officeart/2005/8/layout/arrow5"/>
    <dgm:cxn modelId="{419F7268-39B6-4CD5-9F17-CF675C148D92}" type="presOf" srcId="{6B1E55CB-EC7A-4F2E-AAD7-06D3145A2711}" destId="{249577C2-2BF1-4382-B1CE-1BA6647EA764}" srcOrd="0" destOrd="0" presId="urn:microsoft.com/office/officeart/2005/8/layout/arrow5"/>
    <dgm:cxn modelId="{2BE39877-971F-4D68-A101-1B80496A4014}" type="presOf" srcId="{B80E2F9F-BE57-47FF-A6AD-3F3FBCB2BA77}" destId="{B32669EA-3F86-4A46-B1CA-EEE98CB5C852}" srcOrd="0" destOrd="0" presId="urn:microsoft.com/office/officeart/2005/8/layout/arrow5"/>
    <dgm:cxn modelId="{6EB90077-3E40-4829-9BB7-D2FF3BEAB01D}" type="presParOf" srcId="{B32669EA-3F86-4A46-B1CA-EEE98CB5C852}" destId="{D68229F0-8700-4D2B-AB6E-71481FE85996}" srcOrd="0" destOrd="0" presId="urn:microsoft.com/office/officeart/2005/8/layout/arrow5"/>
    <dgm:cxn modelId="{8AF56167-8A81-495E-97B0-AA4C33017D31}" type="presParOf" srcId="{B32669EA-3F86-4A46-B1CA-EEE98CB5C852}" destId="{249577C2-2BF1-4382-B1CE-1BA6647EA76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B2005D-6B50-4065-8CEE-962AA29322B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C264784-C947-48C4-9C60-220EAAEEA705}">
      <dgm:prSet phldrT="[Текст]"/>
      <dgm:spPr/>
      <dgm:t>
        <a:bodyPr/>
        <a:lstStyle/>
        <a:p>
          <a:r>
            <a:rPr lang="ru-RU" dirty="0" smtClean="0"/>
            <a:t>1) определение списка работ проекта</a:t>
          </a:r>
          <a:endParaRPr lang="ru-RU" dirty="0"/>
        </a:p>
      </dgm:t>
    </dgm:pt>
    <dgm:pt modelId="{B6EBCD3E-8B72-462D-B1F2-F7D554A9FD96}" type="parTrans" cxnId="{743A648F-8D5D-4D2E-B8ED-6E2B6276412E}">
      <dgm:prSet/>
      <dgm:spPr/>
      <dgm:t>
        <a:bodyPr/>
        <a:lstStyle/>
        <a:p>
          <a:endParaRPr lang="ru-RU"/>
        </a:p>
      </dgm:t>
    </dgm:pt>
    <dgm:pt modelId="{71012401-7E1F-40E6-9DCA-81CD2FDEAA4E}" type="sibTrans" cxnId="{743A648F-8D5D-4D2E-B8ED-6E2B6276412E}">
      <dgm:prSet/>
      <dgm:spPr/>
      <dgm:t>
        <a:bodyPr/>
        <a:lstStyle/>
        <a:p>
          <a:endParaRPr lang="ru-RU"/>
        </a:p>
      </dgm:t>
    </dgm:pt>
    <dgm:pt modelId="{45453673-85B9-48E4-9FEC-10D73E21A1D5}">
      <dgm:prSet phldrT="[Текст]"/>
      <dgm:spPr/>
      <dgm:t>
        <a:bodyPr/>
        <a:lstStyle/>
        <a:p>
          <a:r>
            <a:rPr lang="ru-RU" dirty="0" smtClean="0"/>
            <a:t>2) оценку параметров работ</a:t>
          </a:r>
          <a:endParaRPr lang="ru-RU" dirty="0"/>
        </a:p>
      </dgm:t>
    </dgm:pt>
    <dgm:pt modelId="{02246F0F-FC03-46E2-951F-C9B2D9F76C7E}" type="parTrans" cxnId="{1F968B91-A372-4803-BD5E-0467B4875BE6}">
      <dgm:prSet/>
      <dgm:spPr/>
      <dgm:t>
        <a:bodyPr/>
        <a:lstStyle/>
        <a:p>
          <a:endParaRPr lang="ru-RU"/>
        </a:p>
      </dgm:t>
    </dgm:pt>
    <dgm:pt modelId="{21411BC7-0429-4831-9AB4-E285DFFDE6CF}" type="sibTrans" cxnId="{1F968B91-A372-4803-BD5E-0467B4875BE6}">
      <dgm:prSet/>
      <dgm:spPr/>
      <dgm:t>
        <a:bodyPr/>
        <a:lstStyle/>
        <a:p>
          <a:endParaRPr lang="ru-RU"/>
        </a:p>
      </dgm:t>
    </dgm:pt>
    <dgm:pt modelId="{3B8662CF-E49B-4534-941E-55156829F8A9}">
      <dgm:prSet phldrT="[Текст]"/>
      <dgm:spPr/>
      <dgm:t>
        <a:bodyPr/>
        <a:lstStyle/>
        <a:p>
          <a:r>
            <a:rPr lang="ru-RU" dirty="0" smtClean="0"/>
            <a:t>3) определение зависимостей между работами</a:t>
          </a:r>
          <a:endParaRPr lang="ru-RU" dirty="0"/>
        </a:p>
      </dgm:t>
    </dgm:pt>
    <dgm:pt modelId="{430DF964-B180-4BDB-B2DD-221AF7B961CA}" type="parTrans" cxnId="{7F38F151-58C5-44DA-AE2B-393E72497E64}">
      <dgm:prSet/>
      <dgm:spPr/>
      <dgm:t>
        <a:bodyPr/>
        <a:lstStyle/>
        <a:p>
          <a:endParaRPr lang="ru-RU"/>
        </a:p>
      </dgm:t>
    </dgm:pt>
    <dgm:pt modelId="{265F6F5A-E4B8-4C79-8327-4E6DB2B139F9}" type="sibTrans" cxnId="{7F38F151-58C5-44DA-AE2B-393E72497E64}">
      <dgm:prSet/>
      <dgm:spPr/>
      <dgm:t>
        <a:bodyPr/>
        <a:lstStyle/>
        <a:p>
          <a:endParaRPr lang="ru-RU"/>
        </a:p>
      </dgm:t>
    </dgm:pt>
    <dgm:pt modelId="{909C044A-A117-415E-BDC2-07E59D0B904C}" type="pres">
      <dgm:prSet presAssocID="{58B2005D-6B50-4065-8CEE-962AA29322BC}" presName="Name0" presStyleCnt="0">
        <dgm:presLayoutVars>
          <dgm:dir/>
          <dgm:resizeHandles val="exact"/>
        </dgm:presLayoutVars>
      </dgm:prSet>
      <dgm:spPr/>
    </dgm:pt>
    <dgm:pt modelId="{6B524D92-9328-4C45-960A-066629B4AB5A}" type="pres">
      <dgm:prSet presAssocID="{58B2005D-6B50-4065-8CEE-962AA29322BC}" presName="arrow" presStyleLbl="bgShp" presStyleIdx="0" presStyleCnt="1"/>
      <dgm:spPr/>
    </dgm:pt>
    <dgm:pt modelId="{625CBF2B-5967-4BCB-A051-52A55D962689}" type="pres">
      <dgm:prSet presAssocID="{58B2005D-6B50-4065-8CEE-962AA29322BC}" presName="points" presStyleCnt="0"/>
      <dgm:spPr/>
    </dgm:pt>
    <dgm:pt modelId="{187CEF5D-24A1-45DB-9453-D2D421163FB0}" type="pres">
      <dgm:prSet presAssocID="{1C264784-C947-48C4-9C60-220EAAEEA705}" presName="compositeA" presStyleCnt="0"/>
      <dgm:spPr/>
    </dgm:pt>
    <dgm:pt modelId="{99D5DC01-EE89-4A21-9906-33E086CA05F8}" type="pres">
      <dgm:prSet presAssocID="{1C264784-C947-48C4-9C60-220EAAEEA705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32398-6A0D-487E-B7FE-C26F32B9F10F}" type="pres">
      <dgm:prSet presAssocID="{1C264784-C947-48C4-9C60-220EAAEEA705}" presName="circleA" presStyleLbl="node1" presStyleIdx="0" presStyleCnt="3"/>
      <dgm:spPr/>
    </dgm:pt>
    <dgm:pt modelId="{56706A52-B91B-4B2F-9E33-D3A06E2F00D8}" type="pres">
      <dgm:prSet presAssocID="{1C264784-C947-48C4-9C60-220EAAEEA705}" presName="spaceA" presStyleCnt="0"/>
      <dgm:spPr/>
    </dgm:pt>
    <dgm:pt modelId="{1EF3C122-2B4C-4E13-9E39-DC4B6B615370}" type="pres">
      <dgm:prSet presAssocID="{71012401-7E1F-40E6-9DCA-81CD2FDEAA4E}" presName="space" presStyleCnt="0"/>
      <dgm:spPr/>
    </dgm:pt>
    <dgm:pt modelId="{B8010BF0-19D7-4181-B0AC-77D5E1993291}" type="pres">
      <dgm:prSet presAssocID="{45453673-85B9-48E4-9FEC-10D73E21A1D5}" presName="compositeB" presStyleCnt="0"/>
      <dgm:spPr/>
    </dgm:pt>
    <dgm:pt modelId="{030904D7-28A1-435C-BD33-5384B5B9DC6A}" type="pres">
      <dgm:prSet presAssocID="{45453673-85B9-48E4-9FEC-10D73E21A1D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4243D-235A-4804-809B-A069BB863FC8}" type="pres">
      <dgm:prSet presAssocID="{45453673-85B9-48E4-9FEC-10D73E21A1D5}" presName="circleB" presStyleLbl="node1" presStyleIdx="1" presStyleCnt="3"/>
      <dgm:spPr/>
    </dgm:pt>
    <dgm:pt modelId="{29208E33-67DF-49BE-A4C1-756BCD07D3A8}" type="pres">
      <dgm:prSet presAssocID="{45453673-85B9-48E4-9FEC-10D73E21A1D5}" presName="spaceB" presStyleCnt="0"/>
      <dgm:spPr/>
    </dgm:pt>
    <dgm:pt modelId="{0AB680D0-468B-46A0-91BC-064AA9481E0E}" type="pres">
      <dgm:prSet presAssocID="{21411BC7-0429-4831-9AB4-E285DFFDE6CF}" presName="space" presStyleCnt="0"/>
      <dgm:spPr/>
    </dgm:pt>
    <dgm:pt modelId="{878851F2-EB3E-40CC-A4F3-0DAC67FFC431}" type="pres">
      <dgm:prSet presAssocID="{3B8662CF-E49B-4534-941E-55156829F8A9}" presName="compositeA" presStyleCnt="0"/>
      <dgm:spPr/>
    </dgm:pt>
    <dgm:pt modelId="{DC80BDDF-E5E1-496E-AAA5-97C6674D23EF}" type="pres">
      <dgm:prSet presAssocID="{3B8662CF-E49B-4534-941E-55156829F8A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E7A41-C505-4D31-A862-D1D977F52B49}" type="pres">
      <dgm:prSet presAssocID="{3B8662CF-E49B-4534-941E-55156829F8A9}" presName="circleA" presStyleLbl="node1" presStyleIdx="2" presStyleCnt="3"/>
      <dgm:spPr/>
    </dgm:pt>
    <dgm:pt modelId="{ADE097D5-6B10-48BF-8FB3-4C605EDC2B09}" type="pres">
      <dgm:prSet presAssocID="{3B8662CF-E49B-4534-941E-55156829F8A9}" presName="spaceA" presStyleCnt="0"/>
      <dgm:spPr/>
    </dgm:pt>
  </dgm:ptLst>
  <dgm:cxnLst>
    <dgm:cxn modelId="{1F968B91-A372-4803-BD5E-0467B4875BE6}" srcId="{58B2005D-6B50-4065-8CEE-962AA29322BC}" destId="{45453673-85B9-48E4-9FEC-10D73E21A1D5}" srcOrd="1" destOrd="0" parTransId="{02246F0F-FC03-46E2-951F-C9B2D9F76C7E}" sibTransId="{21411BC7-0429-4831-9AB4-E285DFFDE6CF}"/>
    <dgm:cxn modelId="{7F38F151-58C5-44DA-AE2B-393E72497E64}" srcId="{58B2005D-6B50-4065-8CEE-962AA29322BC}" destId="{3B8662CF-E49B-4534-941E-55156829F8A9}" srcOrd="2" destOrd="0" parTransId="{430DF964-B180-4BDB-B2DD-221AF7B961CA}" sibTransId="{265F6F5A-E4B8-4C79-8327-4E6DB2B139F9}"/>
    <dgm:cxn modelId="{7F740F27-F5DC-463E-BA12-98577B7F2B09}" type="presOf" srcId="{45453673-85B9-48E4-9FEC-10D73E21A1D5}" destId="{030904D7-28A1-435C-BD33-5384B5B9DC6A}" srcOrd="0" destOrd="0" presId="urn:microsoft.com/office/officeart/2005/8/layout/hProcess11"/>
    <dgm:cxn modelId="{639774E1-FCCF-4988-861C-23215BEB8B08}" type="presOf" srcId="{58B2005D-6B50-4065-8CEE-962AA29322BC}" destId="{909C044A-A117-415E-BDC2-07E59D0B904C}" srcOrd="0" destOrd="0" presId="urn:microsoft.com/office/officeart/2005/8/layout/hProcess11"/>
    <dgm:cxn modelId="{743A648F-8D5D-4D2E-B8ED-6E2B6276412E}" srcId="{58B2005D-6B50-4065-8CEE-962AA29322BC}" destId="{1C264784-C947-48C4-9C60-220EAAEEA705}" srcOrd="0" destOrd="0" parTransId="{B6EBCD3E-8B72-462D-B1F2-F7D554A9FD96}" sibTransId="{71012401-7E1F-40E6-9DCA-81CD2FDEAA4E}"/>
    <dgm:cxn modelId="{71E73A4F-699B-4FCB-BA76-4FD6EF65393F}" type="presOf" srcId="{3B8662CF-E49B-4534-941E-55156829F8A9}" destId="{DC80BDDF-E5E1-496E-AAA5-97C6674D23EF}" srcOrd="0" destOrd="0" presId="urn:microsoft.com/office/officeart/2005/8/layout/hProcess11"/>
    <dgm:cxn modelId="{5B140786-ECB4-4B43-B9C0-010E87C19945}" type="presOf" srcId="{1C264784-C947-48C4-9C60-220EAAEEA705}" destId="{99D5DC01-EE89-4A21-9906-33E086CA05F8}" srcOrd="0" destOrd="0" presId="urn:microsoft.com/office/officeart/2005/8/layout/hProcess11"/>
    <dgm:cxn modelId="{4E4A9774-9529-4D76-88C5-2D31E1BB2656}" type="presParOf" srcId="{909C044A-A117-415E-BDC2-07E59D0B904C}" destId="{6B524D92-9328-4C45-960A-066629B4AB5A}" srcOrd="0" destOrd="0" presId="urn:microsoft.com/office/officeart/2005/8/layout/hProcess11"/>
    <dgm:cxn modelId="{F2A85931-82D6-45F3-9E78-BFCDEB38EDF5}" type="presParOf" srcId="{909C044A-A117-415E-BDC2-07E59D0B904C}" destId="{625CBF2B-5967-4BCB-A051-52A55D962689}" srcOrd="1" destOrd="0" presId="urn:microsoft.com/office/officeart/2005/8/layout/hProcess11"/>
    <dgm:cxn modelId="{D6E4429D-6B4A-4CAC-BF41-229AC1BD2347}" type="presParOf" srcId="{625CBF2B-5967-4BCB-A051-52A55D962689}" destId="{187CEF5D-24A1-45DB-9453-D2D421163FB0}" srcOrd="0" destOrd="0" presId="urn:microsoft.com/office/officeart/2005/8/layout/hProcess11"/>
    <dgm:cxn modelId="{85960D3B-726E-4077-9ED3-C59526866B85}" type="presParOf" srcId="{187CEF5D-24A1-45DB-9453-D2D421163FB0}" destId="{99D5DC01-EE89-4A21-9906-33E086CA05F8}" srcOrd="0" destOrd="0" presId="urn:microsoft.com/office/officeart/2005/8/layout/hProcess11"/>
    <dgm:cxn modelId="{857608CA-B066-47E8-A8AC-BD3B6C5B7D8A}" type="presParOf" srcId="{187CEF5D-24A1-45DB-9453-D2D421163FB0}" destId="{45832398-6A0D-487E-B7FE-C26F32B9F10F}" srcOrd="1" destOrd="0" presId="urn:microsoft.com/office/officeart/2005/8/layout/hProcess11"/>
    <dgm:cxn modelId="{9B5C8D20-4612-4ABE-BFCA-E477986CB3A5}" type="presParOf" srcId="{187CEF5D-24A1-45DB-9453-D2D421163FB0}" destId="{56706A52-B91B-4B2F-9E33-D3A06E2F00D8}" srcOrd="2" destOrd="0" presId="urn:microsoft.com/office/officeart/2005/8/layout/hProcess11"/>
    <dgm:cxn modelId="{FAB29CBD-3D6F-464E-8D80-432B641B3772}" type="presParOf" srcId="{625CBF2B-5967-4BCB-A051-52A55D962689}" destId="{1EF3C122-2B4C-4E13-9E39-DC4B6B615370}" srcOrd="1" destOrd="0" presId="urn:microsoft.com/office/officeart/2005/8/layout/hProcess11"/>
    <dgm:cxn modelId="{289EBA40-6CB0-4399-AEA8-F1BDC32A011A}" type="presParOf" srcId="{625CBF2B-5967-4BCB-A051-52A55D962689}" destId="{B8010BF0-19D7-4181-B0AC-77D5E1993291}" srcOrd="2" destOrd="0" presId="urn:microsoft.com/office/officeart/2005/8/layout/hProcess11"/>
    <dgm:cxn modelId="{FA477793-07DA-4245-998B-EB11C7A6CAE2}" type="presParOf" srcId="{B8010BF0-19D7-4181-B0AC-77D5E1993291}" destId="{030904D7-28A1-435C-BD33-5384B5B9DC6A}" srcOrd="0" destOrd="0" presId="urn:microsoft.com/office/officeart/2005/8/layout/hProcess11"/>
    <dgm:cxn modelId="{65B09FAD-807C-494A-AB53-5AF6BE53A022}" type="presParOf" srcId="{B8010BF0-19D7-4181-B0AC-77D5E1993291}" destId="{DAC4243D-235A-4804-809B-A069BB863FC8}" srcOrd="1" destOrd="0" presId="urn:microsoft.com/office/officeart/2005/8/layout/hProcess11"/>
    <dgm:cxn modelId="{2C79E6E4-40EA-4FEC-B1FE-7CBFC77D3376}" type="presParOf" srcId="{B8010BF0-19D7-4181-B0AC-77D5E1993291}" destId="{29208E33-67DF-49BE-A4C1-756BCD07D3A8}" srcOrd="2" destOrd="0" presId="urn:microsoft.com/office/officeart/2005/8/layout/hProcess11"/>
    <dgm:cxn modelId="{B1C14640-3625-48E7-8CDA-3033A4F82A51}" type="presParOf" srcId="{625CBF2B-5967-4BCB-A051-52A55D962689}" destId="{0AB680D0-468B-46A0-91BC-064AA9481E0E}" srcOrd="3" destOrd="0" presId="urn:microsoft.com/office/officeart/2005/8/layout/hProcess11"/>
    <dgm:cxn modelId="{F884BCBF-5706-486B-8BAC-ACAEC278561D}" type="presParOf" srcId="{625CBF2B-5967-4BCB-A051-52A55D962689}" destId="{878851F2-EB3E-40CC-A4F3-0DAC67FFC431}" srcOrd="4" destOrd="0" presId="urn:microsoft.com/office/officeart/2005/8/layout/hProcess11"/>
    <dgm:cxn modelId="{CA893757-DFA2-4BBB-ABA3-FCC97AF5E7AE}" type="presParOf" srcId="{878851F2-EB3E-40CC-A4F3-0DAC67FFC431}" destId="{DC80BDDF-E5E1-496E-AAA5-97C6674D23EF}" srcOrd="0" destOrd="0" presId="urn:microsoft.com/office/officeart/2005/8/layout/hProcess11"/>
    <dgm:cxn modelId="{0C691882-0F13-4834-96C8-A20837C4EB1B}" type="presParOf" srcId="{878851F2-EB3E-40CC-A4F3-0DAC67FFC431}" destId="{9FCE7A41-C505-4D31-A862-D1D977F52B49}" srcOrd="1" destOrd="0" presId="urn:microsoft.com/office/officeart/2005/8/layout/hProcess11"/>
    <dgm:cxn modelId="{F001E623-C100-4DC2-9883-B007136DECF9}" type="presParOf" srcId="{878851F2-EB3E-40CC-A4F3-0DAC67FFC431}" destId="{ADE097D5-6B10-48BF-8FB3-4C605EDC2B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CEA582-6FF7-444D-9E77-6F0667C599CE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75F34465-5B6A-49C0-B60C-F3BE195270E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1. Определение комплекса работ проводится для описания деятельности по проекту в целом, с учетом всех возможных работ. Под работами понимается деятельность, которую необходимо выполнить для получения конкретных результатов.</a:t>
          </a:r>
          <a:endParaRPr lang="ru-RU" sz="1800" b="1" dirty="0">
            <a:solidFill>
              <a:schemeClr val="tx1"/>
            </a:solidFill>
          </a:endParaRPr>
        </a:p>
      </dgm:t>
    </dgm:pt>
    <dgm:pt modelId="{B58BD058-2F83-4FBA-91DF-6688802A2634}" type="parTrans" cxnId="{7759D603-EA3D-4C99-A0C0-7FF7D2504FC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2C59151-3805-4CCC-BD19-59EAC542A492}" type="sibTrans" cxnId="{7759D603-EA3D-4C99-A0C0-7FF7D2504FC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469D024-BD1E-4E73-810C-F5B4383E329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2. Оценка параметров работ является ключевой задачей руководителя проекта. Ценность календарных графиков, стоимостных и ресурсных планов, получаемых в результате анализа сетевой модели, полностью зависит от точности оценок продолжительности работ, а также оценок потребностей работ в ресурсах и финансовых средствах.</a:t>
          </a:r>
          <a:endParaRPr lang="ru-RU" sz="1800" b="1" dirty="0">
            <a:solidFill>
              <a:schemeClr val="tx1"/>
            </a:solidFill>
          </a:endParaRPr>
        </a:p>
      </dgm:t>
    </dgm:pt>
    <dgm:pt modelId="{855DF6D7-1DC8-4FA6-9392-5AFDF9D19E0C}" type="parTrans" cxnId="{C80D2783-697A-4071-8C13-752A593C834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14F933C-6A0E-45D3-9BAC-0E6CA4C5A5AB}" type="sibTrans" cxnId="{C80D2783-697A-4071-8C13-752A593C834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9F4992F-BC97-408F-AB9C-0AA47C48BF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3. Сетевая модель образуется в результате определения зависимостей между этими работами и добавления связующих работ и событий. В общем виде данный подход основан на предположении, что каждая работа направлена на достижение частного результата. </a:t>
          </a:r>
          <a:endParaRPr lang="ru-RU" sz="1800" b="1" dirty="0">
            <a:solidFill>
              <a:schemeClr val="tx1"/>
            </a:solidFill>
          </a:endParaRPr>
        </a:p>
      </dgm:t>
    </dgm:pt>
    <dgm:pt modelId="{F38451AC-211E-45C1-A42B-0C13F740D6A6}" type="parTrans" cxnId="{5993D9D8-1515-463B-910D-C53359E3F901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908A9C3-E402-4F68-B405-BA1B5E78D7C3}" type="sibTrans" cxnId="{5993D9D8-1515-463B-910D-C53359E3F901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9F20C63-3307-4861-BD76-4B0925F95A7E}" type="pres">
      <dgm:prSet presAssocID="{25CEA582-6FF7-444D-9E77-6F0667C599CE}" presName="linearFlow" presStyleCnt="0">
        <dgm:presLayoutVars>
          <dgm:dir/>
          <dgm:resizeHandles val="exact"/>
        </dgm:presLayoutVars>
      </dgm:prSet>
      <dgm:spPr/>
    </dgm:pt>
    <dgm:pt modelId="{F5AAC54A-3816-4E4E-9A0F-38441CB7FEE3}" type="pres">
      <dgm:prSet presAssocID="{75F34465-5B6A-49C0-B60C-F3BE195270E5}" presName="composite" presStyleCnt="0"/>
      <dgm:spPr/>
    </dgm:pt>
    <dgm:pt modelId="{4A6EE42A-CC38-4D02-AAE1-243B533E1559}" type="pres">
      <dgm:prSet presAssocID="{75F34465-5B6A-49C0-B60C-F3BE195270E5}" presName="imgShp" presStyleLbl="fgImgPlace1" presStyleIdx="0" presStyleCnt="3" custLinFactNeighborX="-36564" custLinFactNeighborY="-2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8F51A01-B701-48D9-831C-491BA232C079}" type="pres">
      <dgm:prSet presAssocID="{75F34465-5B6A-49C0-B60C-F3BE195270E5}" presName="txShp" presStyleLbl="node1" presStyleIdx="0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B3928-4F61-414A-9C5A-06919FEC7ED4}" type="pres">
      <dgm:prSet presAssocID="{E2C59151-3805-4CCC-BD19-59EAC542A492}" presName="spacing" presStyleCnt="0"/>
      <dgm:spPr/>
    </dgm:pt>
    <dgm:pt modelId="{BDDBCE47-CB9E-4A8B-959D-E04073B42010}" type="pres">
      <dgm:prSet presAssocID="{5469D024-BD1E-4E73-810C-F5B4383E329D}" presName="composite" presStyleCnt="0"/>
      <dgm:spPr/>
    </dgm:pt>
    <dgm:pt modelId="{B49740C2-F879-4E6E-B62D-3D6179A19A5A}" type="pres">
      <dgm:prSet presAssocID="{5469D024-BD1E-4E73-810C-F5B4383E329D}" presName="imgShp" presStyleLbl="fgImgPlace1" presStyleIdx="1" presStyleCnt="3" custLinFactNeighborX="-36564" custLinFactNeighborY="-2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8785AB34-B960-4CA9-AC7D-380CF3D19753}" type="pres">
      <dgm:prSet presAssocID="{5469D024-BD1E-4E73-810C-F5B4383E329D}" presName="txShp" presStyleLbl="node1" presStyleIdx="1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21EE8-F8C3-4199-8183-654D1615F534}" type="pres">
      <dgm:prSet presAssocID="{914F933C-6A0E-45D3-9BAC-0E6CA4C5A5AB}" presName="spacing" presStyleCnt="0"/>
      <dgm:spPr/>
    </dgm:pt>
    <dgm:pt modelId="{6E49FB21-7A96-42E8-A3DF-C3DA6CE8D04A}" type="pres">
      <dgm:prSet presAssocID="{69F4992F-BC97-408F-AB9C-0AA47C48BF6C}" presName="composite" presStyleCnt="0"/>
      <dgm:spPr/>
    </dgm:pt>
    <dgm:pt modelId="{BF665366-EDED-4134-B89C-BD6CBB9260FC}" type="pres">
      <dgm:prSet presAssocID="{69F4992F-BC97-408F-AB9C-0AA47C48BF6C}" presName="imgShp" presStyleLbl="fgImgPlace1" presStyleIdx="2" presStyleCnt="3" custLinFactNeighborX="-36564" custLinFactNeighborY="-2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7736FE0-31DC-4F55-BF9F-1A6366182A95}" type="pres">
      <dgm:prSet presAssocID="{69F4992F-BC97-408F-AB9C-0AA47C48BF6C}" presName="txShp" presStyleLbl="node1" presStyleIdx="2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3D9D8-1515-463B-910D-C53359E3F901}" srcId="{25CEA582-6FF7-444D-9E77-6F0667C599CE}" destId="{69F4992F-BC97-408F-AB9C-0AA47C48BF6C}" srcOrd="2" destOrd="0" parTransId="{F38451AC-211E-45C1-A42B-0C13F740D6A6}" sibTransId="{2908A9C3-E402-4F68-B405-BA1B5E78D7C3}"/>
    <dgm:cxn modelId="{F537CA7E-B5D3-4ADA-853F-6566CD26B04A}" type="presOf" srcId="{25CEA582-6FF7-444D-9E77-6F0667C599CE}" destId="{E9F20C63-3307-4861-BD76-4B0925F95A7E}" srcOrd="0" destOrd="0" presId="urn:microsoft.com/office/officeart/2005/8/layout/vList3"/>
    <dgm:cxn modelId="{77588F23-E627-4510-93E0-ECDC3B28283C}" type="presOf" srcId="{5469D024-BD1E-4E73-810C-F5B4383E329D}" destId="{8785AB34-B960-4CA9-AC7D-380CF3D19753}" srcOrd="0" destOrd="0" presId="urn:microsoft.com/office/officeart/2005/8/layout/vList3"/>
    <dgm:cxn modelId="{C80D2783-697A-4071-8C13-752A593C834C}" srcId="{25CEA582-6FF7-444D-9E77-6F0667C599CE}" destId="{5469D024-BD1E-4E73-810C-F5B4383E329D}" srcOrd="1" destOrd="0" parTransId="{855DF6D7-1DC8-4FA6-9392-5AFDF9D19E0C}" sibTransId="{914F933C-6A0E-45D3-9BAC-0E6CA4C5A5AB}"/>
    <dgm:cxn modelId="{7759D603-EA3D-4C99-A0C0-7FF7D2504FC9}" srcId="{25CEA582-6FF7-444D-9E77-6F0667C599CE}" destId="{75F34465-5B6A-49C0-B60C-F3BE195270E5}" srcOrd="0" destOrd="0" parTransId="{B58BD058-2F83-4FBA-91DF-6688802A2634}" sibTransId="{E2C59151-3805-4CCC-BD19-59EAC542A492}"/>
    <dgm:cxn modelId="{EE6F06C8-1180-4647-9680-6100F288D4C3}" type="presOf" srcId="{69F4992F-BC97-408F-AB9C-0AA47C48BF6C}" destId="{17736FE0-31DC-4F55-BF9F-1A6366182A95}" srcOrd="0" destOrd="0" presId="urn:microsoft.com/office/officeart/2005/8/layout/vList3"/>
    <dgm:cxn modelId="{51AB2DA6-21E9-4838-B2FC-5DF64BB31C40}" type="presOf" srcId="{75F34465-5B6A-49C0-B60C-F3BE195270E5}" destId="{78F51A01-B701-48D9-831C-491BA232C079}" srcOrd="0" destOrd="0" presId="urn:microsoft.com/office/officeart/2005/8/layout/vList3"/>
    <dgm:cxn modelId="{2DA593C8-FCF7-404D-8690-969C34EFE48B}" type="presParOf" srcId="{E9F20C63-3307-4861-BD76-4B0925F95A7E}" destId="{F5AAC54A-3816-4E4E-9A0F-38441CB7FEE3}" srcOrd="0" destOrd="0" presId="urn:microsoft.com/office/officeart/2005/8/layout/vList3"/>
    <dgm:cxn modelId="{1C598427-3ECC-4770-A432-5A4E5E0F6798}" type="presParOf" srcId="{F5AAC54A-3816-4E4E-9A0F-38441CB7FEE3}" destId="{4A6EE42A-CC38-4D02-AAE1-243B533E1559}" srcOrd="0" destOrd="0" presId="urn:microsoft.com/office/officeart/2005/8/layout/vList3"/>
    <dgm:cxn modelId="{9B2EF145-4A2C-4EEF-BAEA-3D91046D63A9}" type="presParOf" srcId="{F5AAC54A-3816-4E4E-9A0F-38441CB7FEE3}" destId="{78F51A01-B701-48D9-831C-491BA232C079}" srcOrd="1" destOrd="0" presId="urn:microsoft.com/office/officeart/2005/8/layout/vList3"/>
    <dgm:cxn modelId="{134E0ACE-1E48-481E-B423-42BA271EF165}" type="presParOf" srcId="{E9F20C63-3307-4861-BD76-4B0925F95A7E}" destId="{B95B3928-4F61-414A-9C5A-06919FEC7ED4}" srcOrd="1" destOrd="0" presId="urn:microsoft.com/office/officeart/2005/8/layout/vList3"/>
    <dgm:cxn modelId="{D0AD4160-A835-4FB8-A42B-F1DAD5096A83}" type="presParOf" srcId="{E9F20C63-3307-4861-BD76-4B0925F95A7E}" destId="{BDDBCE47-CB9E-4A8B-959D-E04073B42010}" srcOrd="2" destOrd="0" presId="urn:microsoft.com/office/officeart/2005/8/layout/vList3"/>
    <dgm:cxn modelId="{4CADEA58-9ECE-4783-B4CB-8480B6583C9E}" type="presParOf" srcId="{BDDBCE47-CB9E-4A8B-959D-E04073B42010}" destId="{B49740C2-F879-4E6E-B62D-3D6179A19A5A}" srcOrd="0" destOrd="0" presId="urn:microsoft.com/office/officeart/2005/8/layout/vList3"/>
    <dgm:cxn modelId="{2B22D0E6-742C-4B18-9109-3B56477AB7C4}" type="presParOf" srcId="{BDDBCE47-CB9E-4A8B-959D-E04073B42010}" destId="{8785AB34-B960-4CA9-AC7D-380CF3D19753}" srcOrd="1" destOrd="0" presId="urn:microsoft.com/office/officeart/2005/8/layout/vList3"/>
    <dgm:cxn modelId="{D2BC263E-BA8A-4AE8-8332-72D70100764F}" type="presParOf" srcId="{E9F20C63-3307-4861-BD76-4B0925F95A7E}" destId="{46821EE8-F8C3-4199-8183-654D1615F534}" srcOrd="3" destOrd="0" presId="urn:microsoft.com/office/officeart/2005/8/layout/vList3"/>
    <dgm:cxn modelId="{94654FCE-F3BD-468F-BAD2-321BF96130F8}" type="presParOf" srcId="{E9F20C63-3307-4861-BD76-4B0925F95A7E}" destId="{6E49FB21-7A96-42E8-A3DF-C3DA6CE8D04A}" srcOrd="4" destOrd="0" presId="urn:microsoft.com/office/officeart/2005/8/layout/vList3"/>
    <dgm:cxn modelId="{BB497268-32C8-4343-B952-FB4801410CD0}" type="presParOf" srcId="{6E49FB21-7A96-42E8-A3DF-C3DA6CE8D04A}" destId="{BF665366-EDED-4134-B89C-BD6CBB9260FC}" srcOrd="0" destOrd="0" presId="urn:microsoft.com/office/officeart/2005/8/layout/vList3"/>
    <dgm:cxn modelId="{2CC5A4A9-71C9-493A-9C79-AB628A32DFA4}" type="presParOf" srcId="{6E49FB21-7A96-42E8-A3DF-C3DA6CE8D04A}" destId="{17736FE0-31DC-4F55-BF9F-1A6366182A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80728-9CBC-41AF-8E23-48B224D9F012}">
      <dsp:nvSpPr>
        <dsp:cNvPr id="0" name=""/>
        <dsp:cNvSpPr/>
      </dsp:nvSpPr>
      <dsp:spPr>
        <a:xfrm>
          <a:off x="685799" y="0"/>
          <a:ext cx="7772400" cy="64087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00209-F235-46FE-B5D0-434E2FC4D4B1}">
      <dsp:nvSpPr>
        <dsp:cNvPr id="0" name=""/>
        <dsp:cNvSpPr/>
      </dsp:nvSpPr>
      <dsp:spPr>
        <a:xfrm>
          <a:off x="9822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выполнение каждой цели должен нести ответственность конкретный орган управления</a:t>
          </a:r>
          <a:endParaRPr lang="ru-RU" sz="2100" kern="1200" dirty="0"/>
        </a:p>
      </dsp:txBody>
      <dsp:txXfrm>
        <a:off x="134961" y="2047752"/>
        <a:ext cx="2692947" cy="2313206"/>
      </dsp:txXfrm>
    </dsp:sp>
    <dsp:sp modelId="{9A3F72E1-7E1F-47F8-AC51-AD6A3C869A91}">
      <dsp:nvSpPr>
        <dsp:cNvPr id="0" name=""/>
        <dsp:cNvSpPr/>
      </dsp:nvSpPr>
      <dsp:spPr>
        <a:xfrm>
          <a:off x="3100387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дерево целей проекта должно совпадать со структурой подразделения организации, отвечающей за реализацию проекта</a:t>
          </a:r>
          <a:endParaRPr lang="ru-RU" sz="2100" kern="1200" dirty="0"/>
        </a:p>
      </dsp:txBody>
      <dsp:txXfrm>
        <a:off x="3225526" y="2047752"/>
        <a:ext cx="2692947" cy="2313206"/>
      </dsp:txXfrm>
    </dsp:sp>
    <dsp:sp modelId="{D585F169-7F8D-4053-A8E9-9F9C0758B858}">
      <dsp:nvSpPr>
        <dsp:cNvPr id="0" name=""/>
        <dsp:cNvSpPr/>
      </dsp:nvSpPr>
      <dsp:spPr>
        <a:xfrm>
          <a:off x="6190952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для этого разрабатывается так называемая матрица ответственности</a:t>
          </a:r>
          <a:endParaRPr lang="ru-RU" sz="2100" kern="1200" dirty="0"/>
        </a:p>
      </dsp:txBody>
      <dsp:txXfrm>
        <a:off x="6316091" y="2047752"/>
        <a:ext cx="2692947" cy="2313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FB56-2F8C-48E7-8AD3-E381B7C2E398}">
      <dsp:nvSpPr>
        <dsp:cNvPr id="0" name=""/>
        <dsp:cNvSpPr/>
      </dsp:nvSpPr>
      <dsp:spPr>
        <a:xfrm rot="5400000">
          <a:off x="1103986" y="1451657"/>
          <a:ext cx="1283866" cy="14616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6D196-713E-4B44-9F09-FA43C6E43871}">
      <dsp:nvSpPr>
        <dsp:cNvPr id="0" name=""/>
        <dsp:cNvSpPr/>
      </dsp:nvSpPr>
      <dsp:spPr>
        <a:xfrm>
          <a:off x="763840" y="28466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Исходные данные</a:t>
          </a:r>
          <a:endParaRPr lang="ru-RU" sz="2600" kern="1200" dirty="0"/>
        </a:p>
      </dsp:txBody>
      <dsp:txXfrm>
        <a:off x="837703" y="102329"/>
        <a:ext cx="2013548" cy="1365096"/>
      </dsp:txXfrm>
    </dsp:sp>
    <dsp:sp modelId="{D90FFF98-7FA0-4BE2-8010-D20F5EEAD437}">
      <dsp:nvSpPr>
        <dsp:cNvPr id="0" name=""/>
        <dsp:cNvSpPr/>
      </dsp:nvSpPr>
      <dsp:spPr>
        <a:xfrm>
          <a:off x="2925114" y="172748"/>
          <a:ext cx="1571905" cy="1222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A3539-A10F-4224-A643-FDD95E25FA94}">
      <dsp:nvSpPr>
        <dsp:cNvPr id="0" name=""/>
        <dsp:cNvSpPr/>
      </dsp:nvSpPr>
      <dsp:spPr>
        <a:xfrm rot="5400000">
          <a:off x="2895913" y="3151056"/>
          <a:ext cx="1283866" cy="14616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CE49-638D-4884-9A06-7222F84147DB}">
      <dsp:nvSpPr>
        <dsp:cNvPr id="0" name=""/>
        <dsp:cNvSpPr/>
      </dsp:nvSpPr>
      <dsp:spPr>
        <a:xfrm>
          <a:off x="2555766" y="1727864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Выбор инструмента</a:t>
          </a:r>
          <a:endParaRPr lang="ru-RU" sz="2600" kern="1200" dirty="0"/>
        </a:p>
      </dsp:txBody>
      <dsp:txXfrm>
        <a:off x="2629629" y="1801727"/>
        <a:ext cx="2013548" cy="1365096"/>
      </dsp:txXfrm>
    </dsp:sp>
    <dsp:sp modelId="{75181AC5-2DA2-4C1A-9DFD-687B72A53D07}">
      <dsp:nvSpPr>
        <dsp:cNvPr id="0" name=""/>
        <dsp:cNvSpPr/>
      </dsp:nvSpPr>
      <dsp:spPr>
        <a:xfrm>
          <a:off x="4717041" y="1872146"/>
          <a:ext cx="1571905" cy="1222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C0539-A36B-45C5-8FAC-0DB053CD8CAF}">
      <dsp:nvSpPr>
        <dsp:cNvPr id="0" name=""/>
        <dsp:cNvSpPr/>
      </dsp:nvSpPr>
      <dsp:spPr>
        <a:xfrm>
          <a:off x="4347693" y="3427263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Диаграмма </a:t>
          </a:r>
          <a:r>
            <a:rPr lang="ru-RU" sz="2600" kern="1200" dirty="0" err="1" smtClean="0"/>
            <a:t>Ганта</a:t>
          </a:r>
          <a:endParaRPr lang="ru-RU" sz="2600" kern="1200" dirty="0"/>
        </a:p>
      </dsp:txBody>
      <dsp:txXfrm>
        <a:off x="4421556" y="3501126"/>
        <a:ext cx="2013548" cy="1365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BE0FE-9527-4D03-A348-1E9AE665F70F}">
      <dsp:nvSpPr>
        <dsp:cNvPr id="0" name=""/>
        <dsp:cNvSpPr/>
      </dsp:nvSpPr>
      <dsp:spPr>
        <a:xfrm>
          <a:off x="4362" y="0"/>
          <a:ext cx="2617682" cy="238490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85D5D-1520-42BE-AA8C-C58DE1F045D3}">
      <dsp:nvSpPr>
        <dsp:cNvPr id="0" name=""/>
        <dsp:cNvSpPr/>
      </dsp:nvSpPr>
      <dsp:spPr>
        <a:xfrm>
          <a:off x="2336720" y="0"/>
          <a:ext cx="5169836" cy="238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i="1" kern="1200" dirty="0" smtClean="0"/>
            <a:t>1) зависимость задач</a:t>
          </a:r>
          <a:endParaRPr lang="ru-RU" sz="3600" i="1" kern="1200" dirty="0"/>
        </a:p>
      </dsp:txBody>
      <dsp:txXfrm>
        <a:off x="2336720" y="0"/>
        <a:ext cx="5169836" cy="2384904"/>
      </dsp:txXfrm>
    </dsp:sp>
    <dsp:sp modelId="{87200813-D055-4762-B972-A5E9613CD45C}">
      <dsp:nvSpPr>
        <dsp:cNvPr id="0" name=""/>
        <dsp:cNvSpPr/>
      </dsp:nvSpPr>
      <dsp:spPr>
        <a:xfrm>
          <a:off x="789667" y="2583647"/>
          <a:ext cx="2617682" cy="238490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725A0-4607-4F96-9F3D-2A3A3FCF4103}">
      <dsp:nvSpPr>
        <dsp:cNvPr id="0" name=""/>
        <dsp:cNvSpPr/>
      </dsp:nvSpPr>
      <dsp:spPr>
        <a:xfrm>
          <a:off x="3485879" y="2583647"/>
          <a:ext cx="4442127" cy="238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i="1" kern="1200" dirty="0" smtClean="0"/>
            <a:t>2) негибкость</a:t>
          </a:r>
          <a:endParaRPr lang="ru-RU" sz="5600" i="1" kern="1200" dirty="0"/>
        </a:p>
      </dsp:txBody>
      <dsp:txXfrm>
        <a:off x="3485879" y="2583647"/>
        <a:ext cx="4442127" cy="2384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6C1E7-40F3-4831-B039-40CF11911405}">
      <dsp:nvSpPr>
        <dsp:cNvPr id="0" name=""/>
        <dsp:cNvSpPr/>
      </dsp:nvSpPr>
      <dsp:spPr>
        <a:xfrm>
          <a:off x="649924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Определение целей и задач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33859"/>
        <a:ext cx="1827404" cy="1069815"/>
      </dsp:txXfrm>
    </dsp:sp>
    <dsp:sp modelId="{891DC776-E1B0-4C08-8B24-6D6194480589}">
      <dsp:nvSpPr>
        <dsp:cNvPr id="0" name=""/>
        <dsp:cNvSpPr/>
      </dsp:nvSpPr>
      <dsp:spPr>
        <a:xfrm>
          <a:off x="2710566" y="333914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710566" y="427855"/>
        <a:ext cx="281065" cy="281823"/>
      </dsp:txXfrm>
    </dsp:sp>
    <dsp:sp modelId="{B18A448E-E92C-414C-BDD1-8614E508064A}">
      <dsp:nvSpPr>
        <dsp:cNvPr id="0" name=""/>
        <dsp:cNvSpPr/>
      </dsp:nvSpPr>
      <dsp:spPr>
        <a:xfrm>
          <a:off x="3301485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04195"/>
                <a:satOff val="-11808"/>
                <a:lumOff val="3081"/>
                <a:alphaOff val="0"/>
                <a:tint val="50000"/>
                <a:satMod val="300000"/>
              </a:schemeClr>
            </a:gs>
            <a:gs pos="35000">
              <a:schemeClr val="accent2">
                <a:hueOff val="1104195"/>
                <a:satOff val="-11808"/>
                <a:lumOff val="3081"/>
                <a:alphaOff val="0"/>
                <a:tint val="37000"/>
                <a:satMod val="300000"/>
              </a:schemeClr>
            </a:gs>
            <a:gs pos="100000">
              <a:schemeClr val="accent2">
                <a:hueOff val="1104195"/>
                <a:satOff val="-11808"/>
                <a:lumOff val="30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Расчет ресурсов для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33859"/>
        <a:ext cx="1827404" cy="1069815"/>
      </dsp:txXfrm>
    </dsp:sp>
    <dsp:sp modelId="{C56A518E-6097-49D7-A611-69E3A826313D}">
      <dsp:nvSpPr>
        <dsp:cNvPr id="0" name=""/>
        <dsp:cNvSpPr/>
      </dsp:nvSpPr>
      <dsp:spPr>
        <a:xfrm>
          <a:off x="5362127" y="333914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288228"/>
                <a:satOff val="-13776"/>
                <a:lumOff val="3595"/>
                <a:alphaOff val="0"/>
                <a:tint val="50000"/>
                <a:satMod val="300000"/>
              </a:schemeClr>
            </a:gs>
            <a:gs pos="35000">
              <a:schemeClr val="accent2">
                <a:hueOff val="1288228"/>
                <a:satOff val="-13776"/>
                <a:lumOff val="3595"/>
                <a:alphaOff val="0"/>
                <a:tint val="37000"/>
                <a:satMod val="300000"/>
              </a:schemeClr>
            </a:gs>
            <a:gs pos="100000">
              <a:schemeClr val="accent2">
                <a:hueOff val="1288228"/>
                <a:satOff val="-13776"/>
                <a:lumOff val="35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5362127" y="427855"/>
        <a:ext cx="281065" cy="281823"/>
      </dsp:txXfrm>
    </dsp:sp>
    <dsp:sp modelId="{73A0035C-E467-4BF5-B798-A27CD6265E3D}">
      <dsp:nvSpPr>
        <dsp:cNvPr id="0" name=""/>
        <dsp:cNvSpPr/>
      </dsp:nvSpPr>
      <dsp:spPr>
        <a:xfrm>
          <a:off x="5953046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08391"/>
                <a:satOff val="-23615"/>
                <a:lumOff val="6163"/>
                <a:alphaOff val="0"/>
                <a:tint val="50000"/>
                <a:satMod val="300000"/>
              </a:schemeClr>
            </a:gs>
            <a:gs pos="35000">
              <a:schemeClr val="accent2">
                <a:hueOff val="2208391"/>
                <a:satOff val="-23615"/>
                <a:lumOff val="6163"/>
                <a:alphaOff val="0"/>
                <a:tint val="37000"/>
                <a:satMod val="300000"/>
              </a:schemeClr>
            </a:gs>
            <a:gs pos="100000">
              <a:schemeClr val="accent2">
                <a:hueOff val="2208391"/>
                <a:satOff val="-23615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Построение графика выполнения работ</a:t>
          </a:r>
        </a:p>
      </dsp:txBody>
      <dsp:txXfrm>
        <a:off x="5986330" y="33859"/>
        <a:ext cx="1827404" cy="1069815"/>
      </dsp:txXfrm>
    </dsp:sp>
    <dsp:sp modelId="{CE7E43C7-B355-4C3B-97CF-79226BF68E33}">
      <dsp:nvSpPr>
        <dsp:cNvPr id="0" name=""/>
        <dsp:cNvSpPr/>
      </dsp:nvSpPr>
      <dsp:spPr>
        <a:xfrm rot="5400000">
          <a:off x="6699271" y="126953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576456"/>
                <a:satOff val="-27551"/>
                <a:lumOff val="7190"/>
                <a:alphaOff val="0"/>
                <a:tint val="50000"/>
                <a:satMod val="300000"/>
              </a:schemeClr>
            </a:gs>
            <a:gs pos="35000">
              <a:schemeClr val="accent2">
                <a:hueOff val="2576456"/>
                <a:satOff val="-27551"/>
                <a:lumOff val="7190"/>
                <a:alphaOff val="0"/>
                <a:tint val="37000"/>
                <a:satMod val="300000"/>
              </a:schemeClr>
            </a:gs>
            <a:gs pos="100000">
              <a:schemeClr val="accent2">
                <a:hueOff val="2576456"/>
                <a:satOff val="-27551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-5400000">
        <a:off x="6759121" y="1303628"/>
        <a:ext cx="281823" cy="281065"/>
      </dsp:txXfrm>
    </dsp:sp>
    <dsp:sp modelId="{0A1063E0-EDFB-44B0-A6C8-64204CE9D401}">
      <dsp:nvSpPr>
        <dsp:cNvPr id="0" name=""/>
        <dsp:cNvSpPr/>
      </dsp:nvSpPr>
      <dsp:spPr>
        <a:xfrm>
          <a:off x="5953046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312586"/>
                <a:satOff val="-35423"/>
                <a:lumOff val="9244"/>
                <a:alphaOff val="0"/>
                <a:tint val="50000"/>
                <a:satMod val="300000"/>
              </a:schemeClr>
            </a:gs>
            <a:gs pos="35000">
              <a:schemeClr val="accent2">
                <a:hueOff val="3312586"/>
                <a:satOff val="-35423"/>
                <a:lumOff val="9244"/>
                <a:alphaOff val="0"/>
                <a:tint val="37000"/>
                <a:satMod val="300000"/>
              </a:schemeClr>
            </a:gs>
            <a:gs pos="100000">
              <a:schemeClr val="accent2">
                <a:hueOff val="3312586"/>
                <a:satOff val="-35423"/>
                <a:lumOff val="92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Оптимизация графиков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986330" y="1927831"/>
        <a:ext cx="1827404" cy="1069815"/>
      </dsp:txXfrm>
    </dsp:sp>
    <dsp:sp modelId="{080E100F-1AE5-430D-BB35-ED77CAD2393E}">
      <dsp:nvSpPr>
        <dsp:cNvPr id="0" name=""/>
        <dsp:cNvSpPr/>
      </dsp:nvSpPr>
      <dsp:spPr>
        <a:xfrm rot="10800000">
          <a:off x="5384855" y="222788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tint val="50000"/>
                <a:satMod val="300000"/>
              </a:schemeClr>
            </a:gs>
            <a:gs pos="35000">
              <a:schemeClr val="accent2">
                <a:hueOff val="3864684"/>
                <a:satOff val="-41326"/>
                <a:lumOff val="10784"/>
                <a:alphaOff val="0"/>
                <a:tint val="37000"/>
                <a:satMod val="30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5505312" y="2321827"/>
        <a:ext cx="281065" cy="281823"/>
      </dsp:txXfrm>
    </dsp:sp>
    <dsp:sp modelId="{7E7C05A4-3F5E-44A9-940F-D4A5E3E4EE92}">
      <dsp:nvSpPr>
        <dsp:cNvPr id="0" name=""/>
        <dsp:cNvSpPr/>
      </dsp:nvSpPr>
      <dsp:spPr>
        <a:xfrm>
          <a:off x="3301485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416781"/>
                <a:satOff val="-47230"/>
                <a:lumOff val="12325"/>
                <a:alphaOff val="0"/>
                <a:tint val="50000"/>
                <a:satMod val="300000"/>
              </a:schemeClr>
            </a:gs>
            <a:gs pos="35000">
              <a:schemeClr val="accent2">
                <a:hueOff val="4416781"/>
                <a:satOff val="-47230"/>
                <a:lumOff val="12325"/>
                <a:alphaOff val="0"/>
                <a:tint val="37000"/>
                <a:satMod val="300000"/>
              </a:schemeClr>
            </a:gs>
            <a:gs pos="100000">
              <a:schemeClr val="accent2">
                <a:hueOff val="4416781"/>
                <a:satOff val="-47230"/>
                <a:lumOff val="123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Организация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1927831"/>
        <a:ext cx="1827404" cy="1069815"/>
      </dsp:txXfrm>
    </dsp:sp>
    <dsp:sp modelId="{18A33BEB-203A-4A67-A1F5-C7E1D15E2721}">
      <dsp:nvSpPr>
        <dsp:cNvPr id="0" name=""/>
        <dsp:cNvSpPr/>
      </dsp:nvSpPr>
      <dsp:spPr>
        <a:xfrm rot="10800000">
          <a:off x="2733294" y="222788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152912"/>
                <a:satOff val="-55102"/>
                <a:lumOff val="14379"/>
                <a:alphaOff val="0"/>
                <a:tint val="50000"/>
                <a:satMod val="300000"/>
              </a:schemeClr>
            </a:gs>
            <a:gs pos="35000">
              <a:schemeClr val="accent2">
                <a:hueOff val="5152912"/>
                <a:satOff val="-55102"/>
                <a:lumOff val="14379"/>
                <a:alphaOff val="0"/>
                <a:tint val="37000"/>
                <a:satMod val="300000"/>
              </a:schemeClr>
            </a:gs>
            <a:gs pos="100000">
              <a:schemeClr val="accent2">
                <a:hueOff val="5152912"/>
                <a:satOff val="-55102"/>
                <a:lumOff val="143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853751" y="2321827"/>
        <a:ext cx="281065" cy="281823"/>
      </dsp:txXfrm>
    </dsp:sp>
    <dsp:sp modelId="{6FCD32B4-BF19-45C3-8F24-AC7BADDF64AA}">
      <dsp:nvSpPr>
        <dsp:cNvPr id="0" name=""/>
        <dsp:cNvSpPr/>
      </dsp:nvSpPr>
      <dsp:spPr>
        <a:xfrm>
          <a:off x="649924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520976"/>
                <a:satOff val="-59038"/>
                <a:lumOff val="15406"/>
                <a:alphaOff val="0"/>
                <a:tint val="50000"/>
                <a:satMod val="300000"/>
              </a:schemeClr>
            </a:gs>
            <a:gs pos="35000">
              <a:schemeClr val="accent2">
                <a:hueOff val="5520976"/>
                <a:satOff val="-59038"/>
                <a:lumOff val="15406"/>
                <a:alphaOff val="0"/>
                <a:tint val="37000"/>
                <a:satMod val="300000"/>
              </a:schemeClr>
            </a:gs>
            <a:gs pos="100000">
              <a:schemeClr val="accent2">
                <a:hueOff val="5520976"/>
                <a:satOff val="-59038"/>
                <a:lumOff val="154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Построение календарного графика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1927831"/>
        <a:ext cx="1827404" cy="1069815"/>
      </dsp:txXfrm>
    </dsp:sp>
    <dsp:sp modelId="{9C5F31B5-5FB2-4051-A6AC-AF3BEF2DEA75}">
      <dsp:nvSpPr>
        <dsp:cNvPr id="0" name=""/>
        <dsp:cNvSpPr/>
      </dsp:nvSpPr>
      <dsp:spPr>
        <a:xfrm rot="5400000">
          <a:off x="1396149" y="3163508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441139"/>
                <a:satOff val="-68877"/>
                <a:lumOff val="17974"/>
                <a:alphaOff val="0"/>
                <a:tint val="50000"/>
                <a:satMod val="300000"/>
              </a:schemeClr>
            </a:gs>
            <a:gs pos="35000">
              <a:schemeClr val="accent2">
                <a:hueOff val="6441139"/>
                <a:satOff val="-68877"/>
                <a:lumOff val="17974"/>
                <a:alphaOff val="0"/>
                <a:tint val="37000"/>
                <a:satMod val="300000"/>
              </a:schemeClr>
            </a:gs>
            <a:gs pos="100000">
              <a:schemeClr val="accent2">
                <a:hueOff val="6441139"/>
                <a:satOff val="-68877"/>
                <a:lumOff val="179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-5400000">
        <a:off x="1455999" y="3197600"/>
        <a:ext cx="281823" cy="281065"/>
      </dsp:txXfrm>
    </dsp:sp>
    <dsp:sp modelId="{65BF1332-20DC-4661-9511-0A8AEB512E98}">
      <dsp:nvSpPr>
        <dsp:cNvPr id="0" name=""/>
        <dsp:cNvSpPr/>
      </dsp:nvSpPr>
      <dsp:spPr>
        <a:xfrm>
          <a:off x="649924" y="3788519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25172"/>
                <a:satOff val="-70845"/>
                <a:lumOff val="18488"/>
                <a:alphaOff val="0"/>
                <a:tint val="50000"/>
                <a:satMod val="300000"/>
              </a:schemeClr>
            </a:gs>
            <a:gs pos="35000">
              <a:schemeClr val="accent2">
                <a:hueOff val="6625172"/>
                <a:satOff val="-70845"/>
                <a:lumOff val="18488"/>
                <a:alphaOff val="0"/>
                <a:tint val="37000"/>
                <a:satMod val="300000"/>
              </a:schemeClr>
            </a:gs>
            <a:gs pos="100000">
              <a:schemeClr val="accent2">
                <a:hueOff val="6625172"/>
                <a:satOff val="-70845"/>
                <a:lumOff val="18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Контроль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3821803"/>
        <a:ext cx="1827404" cy="1069815"/>
      </dsp:txXfrm>
    </dsp:sp>
    <dsp:sp modelId="{2D5B2B1C-F972-40A4-B48A-18431A8BAC31}">
      <dsp:nvSpPr>
        <dsp:cNvPr id="0" name=""/>
        <dsp:cNvSpPr/>
      </dsp:nvSpPr>
      <dsp:spPr>
        <a:xfrm>
          <a:off x="2710566" y="4121858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50000"/>
                <a:satMod val="300000"/>
              </a:schemeClr>
            </a:gs>
            <a:gs pos="35000">
              <a:schemeClr val="accent2">
                <a:hueOff val="7729367"/>
                <a:satOff val="-82653"/>
                <a:lumOff val="21569"/>
                <a:alphaOff val="0"/>
                <a:tint val="37000"/>
                <a:satMod val="30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710566" y="4215799"/>
        <a:ext cx="281065" cy="281823"/>
      </dsp:txXfrm>
    </dsp:sp>
    <dsp:sp modelId="{A8FDE7C8-E905-42AB-9EAC-A792F96C78CB}">
      <dsp:nvSpPr>
        <dsp:cNvPr id="0" name=""/>
        <dsp:cNvSpPr/>
      </dsp:nvSpPr>
      <dsp:spPr>
        <a:xfrm>
          <a:off x="3301485" y="3788519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50000"/>
                <a:satMod val="300000"/>
              </a:schemeClr>
            </a:gs>
            <a:gs pos="35000">
              <a:schemeClr val="accent2">
                <a:hueOff val="7729367"/>
                <a:satOff val="-82653"/>
                <a:lumOff val="21569"/>
                <a:alphaOff val="0"/>
                <a:tint val="37000"/>
                <a:satMod val="30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Корректировка процесса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3821803"/>
        <a:ext cx="1827404" cy="1069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5F448-20FD-4ABD-B05D-F6BB8B2702BD}">
      <dsp:nvSpPr>
        <dsp:cNvPr id="0" name=""/>
        <dsp:cNvSpPr/>
      </dsp:nvSpPr>
      <dsp:spPr>
        <a:xfrm>
          <a:off x="0" y="374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09563-652C-481C-B823-29AEAD3085B8}">
      <dsp:nvSpPr>
        <dsp:cNvPr id="0" name=""/>
        <dsp:cNvSpPr/>
      </dsp:nvSpPr>
      <dsp:spPr>
        <a:xfrm>
          <a:off x="388843" y="5800"/>
          <a:ext cx="5443804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совместное использование различных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форм и методов управления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41826"/>
        <a:ext cx="5371752" cy="665948"/>
      </dsp:txXfrm>
    </dsp:sp>
    <dsp:sp modelId="{51D5C9E4-8FD7-4E27-AF8B-A4F1BE116596}">
      <dsp:nvSpPr>
        <dsp:cNvPr id="0" name=""/>
        <dsp:cNvSpPr/>
      </dsp:nvSpPr>
      <dsp:spPr>
        <a:xfrm>
          <a:off x="0" y="1508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AB853-10E8-4333-8894-A244A5C095A4}">
      <dsp:nvSpPr>
        <dsp:cNvPr id="0" name=""/>
        <dsp:cNvSpPr/>
      </dsp:nvSpPr>
      <dsp:spPr>
        <a:xfrm>
          <a:off x="388843" y="1139800"/>
          <a:ext cx="5443804" cy="738000"/>
        </a:xfrm>
        <a:prstGeom prst="roundRect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рассмотрение всей совокупности целей управления по уровням и звеньям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1175826"/>
        <a:ext cx="5371752" cy="665948"/>
      </dsp:txXfrm>
    </dsp:sp>
    <dsp:sp modelId="{9ADF7073-712F-4A5C-BC35-0616A77A0F8F}">
      <dsp:nvSpPr>
        <dsp:cNvPr id="0" name=""/>
        <dsp:cNvSpPr/>
      </dsp:nvSpPr>
      <dsp:spPr>
        <a:xfrm>
          <a:off x="0" y="2642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50BBE-5936-40CC-8D00-A104890C0E85}">
      <dsp:nvSpPr>
        <dsp:cNvPr id="0" name=""/>
        <dsp:cNvSpPr/>
      </dsp:nvSpPr>
      <dsp:spPr>
        <a:xfrm>
          <a:off x="388843" y="2273800"/>
          <a:ext cx="5443804" cy="738000"/>
        </a:xfrm>
        <a:prstGeom prst="roundRect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увязку отдельных элементов проекта между собой и с главной целью проекта</a:t>
          </a:r>
        </a:p>
      </dsp:txBody>
      <dsp:txXfrm>
        <a:off x="424869" y="2309826"/>
        <a:ext cx="5371752" cy="665948"/>
      </dsp:txXfrm>
    </dsp:sp>
    <dsp:sp modelId="{558E49E1-F2B1-40C4-BA53-66A7F43EC4DF}">
      <dsp:nvSpPr>
        <dsp:cNvPr id="0" name=""/>
        <dsp:cNvSpPr/>
      </dsp:nvSpPr>
      <dsp:spPr>
        <a:xfrm>
          <a:off x="0" y="3776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C641D-E7FA-4673-B9BA-AD8F446A451F}">
      <dsp:nvSpPr>
        <dsp:cNvPr id="0" name=""/>
        <dsp:cNvSpPr/>
      </dsp:nvSpPr>
      <dsp:spPr>
        <a:xfrm>
          <a:off x="388843" y="3407800"/>
          <a:ext cx="5443804" cy="738000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рассмотрение различных проблем проекта с точки зрения временных интервалов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3443826"/>
        <a:ext cx="5371752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4FAB1-8C47-42C6-81FC-2055805709A7}">
      <dsp:nvSpPr>
        <dsp:cNvPr id="0" name=""/>
        <dsp:cNvSpPr/>
      </dsp:nvSpPr>
      <dsp:spPr>
        <a:xfrm>
          <a:off x="-5286516" y="-809637"/>
          <a:ext cx="6295076" cy="6295076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CB655-330F-40B2-894D-3185452E26D4}">
      <dsp:nvSpPr>
        <dsp:cNvPr id="0" name=""/>
        <dsp:cNvSpPr/>
      </dsp:nvSpPr>
      <dsp:spPr>
        <a:xfrm>
          <a:off x="441072" y="292144"/>
          <a:ext cx="7847006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компоненты товара, получаемого в результате реализации проекта</a:t>
          </a:r>
        </a:p>
      </dsp:txBody>
      <dsp:txXfrm>
        <a:off x="441072" y="292144"/>
        <a:ext cx="7847006" cy="584662"/>
      </dsp:txXfrm>
    </dsp:sp>
    <dsp:sp modelId="{FC3FB786-1C10-4BF1-8C83-7DE13370F0B7}">
      <dsp:nvSpPr>
        <dsp:cNvPr id="0" name=""/>
        <dsp:cNvSpPr/>
      </dsp:nvSpPr>
      <dsp:spPr>
        <a:xfrm>
          <a:off x="75658" y="219061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DA680-67DA-4946-883C-ED4BF9691112}">
      <dsp:nvSpPr>
        <dsp:cNvPr id="0" name=""/>
        <dsp:cNvSpPr/>
      </dsp:nvSpPr>
      <dsp:spPr>
        <a:xfrm>
          <a:off x="860024" y="1168856"/>
          <a:ext cx="7428054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процессные или функциональные элементы деятельности организации, реализующей проект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60024" y="1168856"/>
        <a:ext cx="7428054" cy="584662"/>
      </dsp:txXfrm>
    </dsp:sp>
    <dsp:sp modelId="{09DE594A-A7D0-4D06-AA3B-0EE604C2DA08}">
      <dsp:nvSpPr>
        <dsp:cNvPr id="0" name=""/>
        <dsp:cNvSpPr/>
      </dsp:nvSpPr>
      <dsp:spPr>
        <a:xfrm>
          <a:off x="494610" y="1095773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9BA46-8A4D-489D-B346-9B88B790C3E4}">
      <dsp:nvSpPr>
        <dsp:cNvPr id="0" name=""/>
        <dsp:cNvSpPr/>
      </dsp:nvSpPr>
      <dsp:spPr>
        <a:xfrm>
          <a:off x="988608" y="2045569"/>
          <a:ext cx="7299470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этапы жизненного цикла проекта, основные фазы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988608" y="2045569"/>
        <a:ext cx="7299470" cy="584662"/>
      </dsp:txXfrm>
    </dsp:sp>
    <dsp:sp modelId="{95E8B9CE-19D8-426E-9C55-7EF6FB925D37}">
      <dsp:nvSpPr>
        <dsp:cNvPr id="0" name=""/>
        <dsp:cNvSpPr/>
      </dsp:nvSpPr>
      <dsp:spPr>
        <a:xfrm>
          <a:off x="623194" y="1972486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4F8AD-2B91-4C15-B1A2-1965C574F573}">
      <dsp:nvSpPr>
        <dsp:cNvPr id="0" name=""/>
        <dsp:cNvSpPr/>
      </dsp:nvSpPr>
      <dsp:spPr>
        <a:xfrm>
          <a:off x="860024" y="2922282"/>
          <a:ext cx="7428054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подразделения организационной структуры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60024" y="2922282"/>
        <a:ext cx="7428054" cy="584662"/>
      </dsp:txXfrm>
    </dsp:sp>
    <dsp:sp modelId="{FA64E307-BB25-4676-A4A3-9335CBDEA865}">
      <dsp:nvSpPr>
        <dsp:cNvPr id="0" name=""/>
        <dsp:cNvSpPr/>
      </dsp:nvSpPr>
      <dsp:spPr>
        <a:xfrm>
          <a:off x="494610" y="2849199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4E266-AAE4-4F7E-86A6-9B072C4C6721}">
      <dsp:nvSpPr>
        <dsp:cNvPr id="0" name=""/>
        <dsp:cNvSpPr/>
      </dsp:nvSpPr>
      <dsp:spPr>
        <a:xfrm>
          <a:off x="441072" y="3798994"/>
          <a:ext cx="7847006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географическое размещение для </a:t>
          </a:r>
          <a:r>
            <a:rPr lang="ru-RU" sz="2000" b="1" i="1" kern="1200" dirty="0" err="1" smtClean="0">
              <a:solidFill>
                <a:schemeClr val="tx1"/>
              </a:solidFill>
            </a:rPr>
            <a:t>пространственно</a:t>
          </a:r>
          <a:r>
            <a:rPr lang="ru-RU" sz="2000" b="1" i="1" kern="1200" dirty="0" smtClean="0">
              <a:solidFill>
                <a:schemeClr val="tx1"/>
              </a:solidFill>
            </a:rPr>
            <a:t> распределенных проектов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41072" y="3798994"/>
        <a:ext cx="7847006" cy="584662"/>
      </dsp:txXfrm>
    </dsp:sp>
    <dsp:sp modelId="{B9B22052-2290-4F56-819C-58A547B1DAFA}">
      <dsp:nvSpPr>
        <dsp:cNvPr id="0" name=""/>
        <dsp:cNvSpPr/>
      </dsp:nvSpPr>
      <dsp:spPr>
        <a:xfrm>
          <a:off x="75658" y="3725912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7C9C5-AE17-4E68-AC65-6AF9143BDC73}">
      <dsp:nvSpPr>
        <dsp:cNvPr id="0" name=""/>
        <dsp:cNvSpPr/>
      </dsp:nvSpPr>
      <dsp:spPr>
        <a:xfrm>
          <a:off x="1065879" y="1433614"/>
          <a:ext cx="1667427" cy="549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>
        <a:off x="1065879" y="1433614"/>
        <a:ext cx="1667427" cy="549493"/>
      </dsp:txXfrm>
    </dsp:sp>
    <dsp:sp modelId="{E5CBFF3E-E96D-4188-BE71-521A8CD43CC2}">
      <dsp:nvSpPr>
        <dsp:cNvPr id="0" name=""/>
        <dsp:cNvSpPr/>
      </dsp:nvSpPr>
      <dsp:spPr>
        <a:xfrm>
          <a:off x="144008" y="1389556"/>
          <a:ext cx="3796266" cy="472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 основе информации о плане мероприятий проводится последовательная декомпозиция по заданным основаниям работ проекта. Этот процесс продолжается до тех пор, пока все значимые работы не будут выделены и идентифицированы так, чтобы они могли планироваться.</a:t>
          </a:r>
          <a:endParaRPr lang="ru-RU" sz="2200" b="1" kern="1200" dirty="0"/>
        </a:p>
      </dsp:txBody>
      <dsp:txXfrm>
        <a:off x="144008" y="1389556"/>
        <a:ext cx="3796266" cy="4727826"/>
      </dsp:txXfrm>
    </dsp:sp>
    <dsp:sp modelId="{4737CD7E-D0AF-48E5-9742-5F797A0AED88}">
      <dsp:nvSpPr>
        <dsp:cNvPr id="0" name=""/>
        <dsp:cNvSpPr/>
      </dsp:nvSpPr>
      <dsp:spPr>
        <a:xfrm>
          <a:off x="1063984" y="126649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FB6A8-1BD5-419A-B60F-BB32FEAA3409}">
      <dsp:nvSpPr>
        <dsp:cNvPr id="0" name=""/>
        <dsp:cNvSpPr/>
      </dsp:nvSpPr>
      <dsp:spPr>
        <a:xfrm>
          <a:off x="1156829" y="1080801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A2FEC-7CE1-41B1-8165-F7B5099E2C9D}">
      <dsp:nvSpPr>
        <dsp:cNvPr id="0" name=""/>
        <dsp:cNvSpPr/>
      </dsp:nvSpPr>
      <dsp:spPr>
        <a:xfrm>
          <a:off x="1379658" y="1117939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260D-B6FA-462C-A293-D95A81111691}">
      <dsp:nvSpPr>
        <dsp:cNvPr id="0" name=""/>
        <dsp:cNvSpPr/>
      </dsp:nvSpPr>
      <dsp:spPr>
        <a:xfrm>
          <a:off x="1565349" y="913679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34385-09F4-49B7-88B2-3163E0989262}">
      <dsp:nvSpPr>
        <dsp:cNvPr id="0" name=""/>
        <dsp:cNvSpPr/>
      </dsp:nvSpPr>
      <dsp:spPr>
        <a:xfrm>
          <a:off x="1806747" y="839403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D2AC3-2DC7-4327-8734-270BBDF505BE}">
      <dsp:nvSpPr>
        <dsp:cNvPr id="0" name=""/>
        <dsp:cNvSpPr/>
      </dsp:nvSpPr>
      <dsp:spPr>
        <a:xfrm>
          <a:off x="2103853" y="969387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FE4FC-E0FD-4F32-9CB5-BDC28251D60A}">
      <dsp:nvSpPr>
        <dsp:cNvPr id="0" name=""/>
        <dsp:cNvSpPr/>
      </dsp:nvSpPr>
      <dsp:spPr>
        <a:xfrm>
          <a:off x="2289543" y="1062232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D7BDD-EF82-4D9E-9928-F940F91B9679}">
      <dsp:nvSpPr>
        <dsp:cNvPr id="0" name=""/>
        <dsp:cNvSpPr/>
      </dsp:nvSpPr>
      <dsp:spPr>
        <a:xfrm>
          <a:off x="2549511" y="126649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9C92-F638-4AAB-8C53-078CC990B134}">
      <dsp:nvSpPr>
        <dsp:cNvPr id="0" name=""/>
        <dsp:cNvSpPr/>
      </dsp:nvSpPr>
      <dsp:spPr>
        <a:xfrm>
          <a:off x="2660925" y="147075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FE346-9A92-4AEA-81BE-A0D824E63481}">
      <dsp:nvSpPr>
        <dsp:cNvPr id="0" name=""/>
        <dsp:cNvSpPr/>
      </dsp:nvSpPr>
      <dsp:spPr>
        <a:xfrm>
          <a:off x="1695333" y="1080801"/>
          <a:ext cx="341064" cy="34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E019-504D-45B4-B7C4-02CD1BDB7AA9}">
      <dsp:nvSpPr>
        <dsp:cNvPr id="0" name=""/>
        <dsp:cNvSpPr/>
      </dsp:nvSpPr>
      <dsp:spPr>
        <a:xfrm>
          <a:off x="971139" y="1786426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90EC7-A91D-40D9-8522-C26830A34CFF}">
      <dsp:nvSpPr>
        <dsp:cNvPr id="0" name=""/>
        <dsp:cNvSpPr/>
      </dsp:nvSpPr>
      <dsp:spPr>
        <a:xfrm>
          <a:off x="1082553" y="1953548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994EB-DA7F-47D5-A298-57E7406E3CE2}">
      <dsp:nvSpPr>
        <dsp:cNvPr id="0" name=""/>
        <dsp:cNvSpPr/>
      </dsp:nvSpPr>
      <dsp:spPr>
        <a:xfrm>
          <a:off x="1361089" y="2102101"/>
          <a:ext cx="303168" cy="30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8B993-A0E1-47B6-9688-8640F940C10D}">
      <dsp:nvSpPr>
        <dsp:cNvPr id="0" name=""/>
        <dsp:cNvSpPr/>
      </dsp:nvSpPr>
      <dsp:spPr>
        <a:xfrm>
          <a:off x="1751040" y="2343499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95BE8-CB73-4A69-90F1-B6B69E211BC4}">
      <dsp:nvSpPr>
        <dsp:cNvPr id="0" name=""/>
        <dsp:cNvSpPr/>
      </dsp:nvSpPr>
      <dsp:spPr>
        <a:xfrm>
          <a:off x="1825316" y="2102101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89E69-F5D0-4B6E-B9C7-B64EEE051690}">
      <dsp:nvSpPr>
        <dsp:cNvPr id="0" name=""/>
        <dsp:cNvSpPr/>
      </dsp:nvSpPr>
      <dsp:spPr>
        <a:xfrm>
          <a:off x="2011007" y="2362068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9301-2C1F-4524-A478-68124FFA1B71}">
      <dsp:nvSpPr>
        <dsp:cNvPr id="0" name=""/>
        <dsp:cNvSpPr/>
      </dsp:nvSpPr>
      <dsp:spPr>
        <a:xfrm>
          <a:off x="2178129" y="2064962"/>
          <a:ext cx="303168" cy="30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72911-CAF3-405B-B7CC-58E88402C55D}">
      <dsp:nvSpPr>
        <dsp:cNvPr id="0" name=""/>
        <dsp:cNvSpPr/>
      </dsp:nvSpPr>
      <dsp:spPr>
        <a:xfrm>
          <a:off x="2586649" y="1990686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D118A-2636-4978-8BC9-159EB3714B48}">
      <dsp:nvSpPr>
        <dsp:cNvPr id="0" name=""/>
        <dsp:cNvSpPr/>
      </dsp:nvSpPr>
      <dsp:spPr>
        <a:xfrm>
          <a:off x="3797726" y="1021361"/>
          <a:ext cx="612124" cy="116861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E5B95-BEAC-4F0F-99A8-4D7764D6E6AA}">
      <dsp:nvSpPr>
        <dsp:cNvPr id="0" name=""/>
        <dsp:cNvSpPr/>
      </dsp:nvSpPr>
      <dsp:spPr>
        <a:xfrm>
          <a:off x="4298555" y="1021361"/>
          <a:ext cx="612124" cy="116861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7EB1-1E72-4B12-B6DA-2A6986BCA70A}">
      <dsp:nvSpPr>
        <dsp:cNvPr id="0" name=""/>
        <dsp:cNvSpPr/>
      </dsp:nvSpPr>
      <dsp:spPr>
        <a:xfrm>
          <a:off x="6101585" y="1034726"/>
          <a:ext cx="1419016" cy="1419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>
        <a:off x="6309395" y="1242536"/>
        <a:ext cx="1003396" cy="1003396"/>
      </dsp:txXfrm>
    </dsp:sp>
    <dsp:sp modelId="{87B56B0C-ED04-4F1D-9AA1-92340ADA4EE5}">
      <dsp:nvSpPr>
        <dsp:cNvPr id="0" name=""/>
        <dsp:cNvSpPr/>
      </dsp:nvSpPr>
      <dsp:spPr>
        <a:xfrm>
          <a:off x="4872500" y="1389556"/>
          <a:ext cx="3800827" cy="472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Для наглядности и простоты автоматизации использования СРР каждому элементу декомпозиции присваивается уникальный идентификатор, соответствующий уровню с использованием разделителей типа табуляции, знаков препинания и т. д.</a:t>
          </a:r>
          <a:endParaRPr lang="ru-RU" sz="2200" b="1" kern="1200" dirty="0"/>
        </a:p>
      </dsp:txBody>
      <dsp:txXfrm>
        <a:off x="4872500" y="1389556"/>
        <a:ext cx="3800827" cy="4727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CE204-0D95-42AE-AE57-C58C5A07CC8B}">
      <dsp:nvSpPr>
        <dsp:cNvPr id="0" name=""/>
        <dsp:cNvSpPr/>
      </dsp:nvSpPr>
      <dsp:spPr>
        <a:xfrm>
          <a:off x="3554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16200000">
        <a:off x="-1170206" y="1425788"/>
        <a:ext cx="2775189" cy="427667"/>
      </dsp:txXfrm>
    </dsp:sp>
    <dsp:sp modelId="{AE0F0E2E-2503-470E-8DEE-4B78281F0C11}">
      <dsp:nvSpPr>
        <dsp:cNvPr id="0" name=""/>
        <dsp:cNvSpPr/>
      </dsp:nvSpPr>
      <dsp:spPr>
        <a:xfrm>
          <a:off x="431222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Матрица ответственности обеспечивает описание и согласование структуры ответственности за выполнение пакетов работ.</a:t>
          </a:r>
          <a:endParaRPr lang="ru-RU" sz="1700" kern="1200" dirty="0"/>
        </a:p>
      </dsp:txBody>
      <dsp:txXfrm>
        <a:off x="431222" y="252027"/>
        <a:ext cx="1593059" cy="3384377"/>
      </dsp:txXfrm>
    </dsp:sp>
    <dsp:sp modelId="{7A0C05FE-7E00-4B99-A549-5C05A65CB64C}">
      <dsp:nvSpPr>
        <dsp:cNvPr id="0" name=""/>
        <dsp:cNvSpPr/>
      </dsp:nvSpPr>
      <dsp:spPr>
        <a:xfrm>
          <a:off x="2216731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16200000">
        <a:off x="1042970" y="1425788"/>
        <a:ext cx="2775189" cy="427667"/>
      </dsp:txXfrm>
    </dsp:sp>
    <dsp:sp modelId="{286EC1D8-0A26-43D4-B2F7-1A78DB59666B}">
      <dsp:nvSpPr>
        <dsp:cNvPr id="0" name=""/>
        <dsp:cNvSpPr/>
      </dsp:nvSpPr>
      <dsp:spPr>
        <a:xfrm rot="5400000">
          <a:off x="2038827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6426D6-6F77-4A54-9649-93790B259F78}">
      <dsp:nvSpPr>
        <dsp:cNvPr id="0" name=""/>
        <dsp:cNvSpPr/>
      </dsp:nvSpPr>
      <dsp:spPr>
        <a:xfrm>
          <a:off x="2644398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Матрица содержит список пакетов работ СРР по одной оси, список подразделений и исполнителей, принимающих участие в выполнении работ, — по другой.</a:t>
          </a:r>
          <a:endParaRPr lang="ru-RU" sz="1700" kern="1200" dirty="0"/>
        </a:p>
      </dsp:txBody>
      <dsp:txXfrm>
        <a:off x="2644398" y="252027"/>
        <a:ext cx="1593059" cy="3384377"/>
      </dsp:txXfrm>
    </dsp:sp>
    <dsp:sp modelId="{9F0B3F88-5748-4DC1-A9ED-59905B6EA8CE}">
      <dsp:nvSpPr>
        <dsp:cNvPr id="0" name=""/>
        <dsp:cNvSpPr/>
      </dsp:nvSpPr>
      <dsp:spPr>
        <a:xfrm>
          <a:off x="4429908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16200000">
        <a:off x="3256147" y="1425788"/>
        <a:ext cx="2775189" cy="427667"/>
      </dsp:txXfrm>
    </dsp:sp>
    <dsp:sp modelId="{1CBCFDB3-DCEB-45FB-9C6F-14E0161AB3E6}">
      <dsp:nvSpPr>
        <dsp:cNvPr id="0" name=""/>
        <dsp:cNvSpPr/>
      </dsp:nvSpPr>
      <dsp:spPr>
        <a:xfrm rot="5400000">
          <a:off x="4252004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7E3CC0-F508-42CE-AFAB-BA0F1D61DA84}">
      <dsp:nvSpPr>
        <dsp:cNvPr id="0" name=""/>
        <dsp:cNvSpPr/>
      </dsp:nvSpPr>
      <dsp:spPr>
        <a:xfrm>
          <a:off x="4857575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Элементами матрицы являются коды видов деятельности (из заранее определенного списка) и(или) стоимость работ.</a:t>
          </a:r>
          <a:endParaRPr lang="ru-RU" sz="1700" kern="1200" dirty="0"/>
        </a:p>
      </dsp:txBody>
      <dsp:txXfrm>
        <a:off x="4857575" y="252027"/>
        <a:ext cx="1593059" cy="3384377"/>
      </dsp:txXfrm>
    </dsp:sp>
    <dsp:sp modelId="{4535685C-453E-4BAB-9517-4D838D545387}">
      <dsp:nvSpPr>
        <dsp:cNvPr id="0" name=""/>
        <dsp:cNvSpPr/>
      </dsp:nvSpPr>
      <dsp:spPr>
        <a:xfrm>
          <a:off x="6643085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16200000">
        <a:off x="5469324" y="1425788"/>
        <a:ext cx="2775189" cy="427667"/>
      </dsp:txXfrm>
    </dsp:sp>
    <dsp:sp modelId="{43D64DAE-0812-4E06-A11F-A55B7A8C99C4}">
      <dsp:nvSpPr>
        <dsp:cNvPr id="0" name=""/>
        <dsp:cNvSpPr/>
      </dsp:nvSpPr>
      <dsp:spPr>
        <a:xfrm rot="5400000">
          <a:off x="6465181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B037D0-E99F-4FA6-ABE4-50138A55631B}">
      <dsp:nvSpPr>
        <dsp:cNvPr id="0" name=""/>
        <dsp:cNvSpPr/>
      </dsp:nvSpPr>
      <dsp:spPr>
        <a:xfrm>
          <a:off x="7070752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Количество видов ответственности может быть различным в зависимости от специфики проекта и его организации</a:t>
          </a:r>
          <a:endParaRPr lang="ru-RU" sz="1700" kern="1200" dirty="0"/>
        </a:p>
      </dsp:txBody>
      <dsp:txXfrm>
        <a:off x="7070752" y="252027"/>
        <a:ext cx="1593059" cy="3384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99CE5-409F-4668-8193-579EC3911C46}">
      <dsp:nvSpPr>
        <dsp:cNvPr id="0" name=""/>
        <dsp:cNvSpPr/>
      </dsp:nvSpPr>
      <dsp:spPr>
        <a:xfrm>
          <a:off x="0" y="53021"/>
          <a:ext cx="2722802" cy="2619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ошибки в планировании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3021"/>
        <a:ext cx="2722802" cy="2619150"/>
      </dsp:txXfrm>
    </dsp:sp>
    <dsp:sp modelId="{A86DD302-295B-4FA3-90DD-A2EAE05D13F6}">
      <dsp:nvSpPr>
        <dsp:cNvPr id="0" name=""/>
        <dsp:cNvSpPr/>
      </dsp:nvSpPr>
      <dsp:spPr>
        <a:xfrm>
          <a:off x="2995082" y="53021"/>
          <a:ext cx="2722802" cy="2619150"/>
        </a:xfrm>
        <a:prstGeom prst="rect">
          <a:avLst/>
        </a:prstGeom>
        <a:solidFill>
          <a:schemeClr val="accent2">
            <a:hueOff val="1545873"/>
            <a:satOff val="-16531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</a:rPr>
            <a:t>неудовлет-ворительное</a:t>
          </a:r>
          <a:r>
            <a:rPr lang="ru-RU" sz="2100" kern="1200" dirty="0" smtClean="0">
              <a:solidFill>
                <a:schemeClr val="tx1"/>
              </a:solidFill>
            </a:rPr>
            <a:t> управление качеством и составление смет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95082" y="53021"/>
        <a:ext cx="2722802" cy="2619150"/>
      </dsp:txXfrm>
    </dsp:sp>
    <dsp:sp modelId="{95215DD2-2158-41BD-80FB-B7BA75F574A4}">
      <dsp:nvSpPr>
        <dsp:cNvPr id="0" name=""/>
        <dsp:cNvSpPr/>
      </dsp:nvSpPr>
      <dsp:spPr>
        <a:xfrm>
          <a:off x="5990165" y="53021"/>
          <a:ext cx="2722802" cy="2619150"/>
        </a:xfrm>
        <a:prstGeom prst="rect">
          <a:avLst/>
        </a:prstGeom>
        <a:solidFill>
          <a:schemeClr val="accent2">
            <a:hueOff val="3091747"/>
            <a:satOff val="-3306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отсутствие плана непредвиденных затрат в случае неопределенности воздействия внешней среды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990165" y="53021"/>
        <a:ext cx="2722802" cy="2619150"/>
      </dsp:txXfrm>
    </dsp:sp>
    <dsp:sp modelId="{5A686676-7981-465D-923C-1FFA9EC0B046}">
      <dsp:nvSpPr>
        <dsp:cNvPr id="0" name=""/>
        <dsp:cNvSpPr/>
      </dsp:nvSpPr>
      <dsp:spPr>
        <a:xfrm>
          <a:off x="0" y="2944452"/>
          <a:ext cx="2722802" cy="2619150"/>
        </a:xfrm>
        <a:prstGeom prst="rect">
          <a:avLst/>
        </a:prstGeom>
        <a:solidFill>
          <a:schemeClr val="accent2">
            <a:hueOff val="4637620"/>
            <a:satOff val="-49592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неадекватное распределение рисков между участниками проекта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2944452"/>
        <a:ext cx="2722802" cy="2619150"/>
      </dsp:txXfrm>
    </dsp:sp>
    <dsp:sp modelId="{B7C227E1-6D2D-42D4-9DAE-AB15241C8A9D}">
      <dsp:nvSpPr>
        <dsp:cNvPr id="0" name=""/>
        <dsp:cNvSpPr/>
      </dsp:nvSpPr>
      <dsp:spPr>
        <a:xfrm>
          <a:off x="2995082" y="2944452"/>
          <a:ext cx="2722802" cy="2619150"/>
        </a:xfrm>
        <a:prstGeom prst="rect">
          <a:avLst/>
        </a:prstGeom>
        <a:solidFill>
          <a:schemeClr val="accent2">
            <a:hueOff val="6183494"/>
            <a:satOff val="-66122"/>
            <a:lumOff val="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неструктурированная система коммуникаций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95082" y="2944452"/>
        <a:ext cx="2722802" cy="2619150"/>
      </dsp:txXfrm>
    </dsp:sp>
    <dsp:sp modelId="{9550342C-31CF-48A8-AD61-22E4334F49A2}">
      <dsp:nvSpPr>
        <dsp:cNvPr id="0" name=""/>
        <dsp:cNvSpPr/>
      </dsp:nvSpPr>
      <dsp:spPr>
        <a:xfrm>
          <a:off x="5990165" y="2944452"/>
          <a:ext cx="2722802" cy="2619150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нереалистичная система отчетности по проекту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990165" y="2944452"/>
        <a:ext cx="2722802" cy="2619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229F0-8700-4D2B-AB6E-71481FE85996}">
      <dsp:nvSpPr>
        <dsp:cNvPr id="0" name=""/>
        <dsp:cNvSpPr/>
      </dsp:nvSpPr>
      <dsp:spPr>
        <a:xfrm rot="16200000">
          <a:off x="-495774" y="496391"/>
          <a:ext cx="5256585" cy="426380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работа с фиксированной продолжительностью имеет определенную длительность, которая не зависит от количества назначенных ей ресурсов</a:t>
          </a:r>
          <a:endParaRPr lang="ru-RU" sz="2300" kern="1200" dirty="0"/>
        </a:p>
      </dsp:txBody>
      <dsp:txXfrm rot="5400000">
        <a:off x="619" y="1314144"/>
        <a:ext cx="3517636" cy="2628293"/>
      </dsp:txXfrm>
    </dsp:sp>
    <dsp:sp modelId="{249577C2-2BF1-4382-B1CE-1BA6647EA764}">
      <dsp:nvSpPr>
        <dsp:cNvPr id="0" name=""/>
        <dsp:cNvSpPr/>
      </dsp:nvSpPr>
      <dsp:spPr>
        <a:xfrm rot="5400000">
          <a:off x="4024165" y="496391"/>
          <a:ext cx="5256585" cy="426380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работа с фиксированным объемом имеет длительность, зависящую от количества назначенных исполнителей (ресурсов)</a:t>
          </a:r>
          <a:endParaRPr lang="ru-RU" sz="2300" kern="1200" dirty="0"/>
        </a:p>
      </dsp:txBody>
      <dsp:txXfrm rot="-5400000">
        <a:off x="5266723" y="1314145"/>
        <a:ext cx="3517636" cy="26282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24D92-9328-4C45-960A-066629B4AB5A}">
      <dsp:nvSpPr>
        <dsp:cNvPr id="0" name=""/>
        <dsp:cNvSpPr/>
      </dsp:nvSpPr>
      <dsp:spPr>
        <a:xfrm>
          <a:off x="0" y="1219199"/>
          <a:ext cx="8496944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5DC01-EE89-4A21-9906-33E086CA05F8}">
      <dsp:nvSpPr>
        <dsp:cNvPr id="0" name=""/>
        <dsp:cNvSpPr/>
      </dsp:nvSpPr>
      <dsp:spPr>
        <a:xfrm>
          <a:off x="3734" y="0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1) определение списка работ проекта</a:t>
          </a:r>
          <a:endParaRPr lang="ru-RU" sz="2300" kern="1200" dirty="0"/>
        </a:p>
      </dsp:txBody>
      <dsp:txXfrm>
        <a:off x="3734" y="0"/>
        <a:ext cx="2464445" cy="1625600"/>
      </dsp:txXfrm>
    </dsp:sp>
    <dsp:sp modelId="{45832398-6A0D-487E-B7FE-C26F32B9F10F}">
      <dsp:nvSpPr>
        <dsp:cNvPr id="0" name=""/>
        <dsp:cNvSpPr/>
      </dsp:nvSpPr>
      <dsp:spPr>
        <a:xfrm>
          <a:off x="103275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904D7-28A1-435C-BD33-5384B5B9DC6A}">
      <dsp:nvSpPr>
        <dsp:cNvPr id="0" name=""/>
        <dsp:cNvSpPr/>
      </dsp:nvSpPr>
      <dsp:spPr>
        <a:xfrm>
          <a:off x="2591401" y="2438399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2) оценку параметров работ</a:t>
          </a:r>
          <a:endParaRPr lang="ru-RU" sz="2300" kern="1200" dirty="0"/>
        </a:p>
      </dsp:txBody>
      <dsp:txXfrm>
        <a:off x="2591401" y="2438399"/>
        <a:ext cx="2464445" cy="1625600"/>
      </dsp:txXfrm>
    </dsp:sp>
    <dsp:sp modelId="{DAC4243D-235A-4804-809B-A069BB863FC8}">
      <dsp:nvSpPr>
        <dsp:cNvPr id="0" name=""/>
        <dsp:cNvSpPr/>
      </dsp:nvSpPr>
      <dsp:spPr>
        <a:xfrm>
          <a:off x="362042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0BDDF-E5E1-496E-AAA5-97C6674D23EF}">
      <dsp:nvSpPr>
        <dsp:cNvPr id="0" name=""/>
        <dsp:cNvSpPr/>
      </dsp:nvSpPr>
      <dsp:spPr>
        <a:xfrm>
          <a:off x="5179069" y="0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3) определение зависимостей между работами</a:t>
          </a:r>
          <a:endParaRPr lang="ru-RU" sz="2300" kern="1200" dirty="0"/>
        </a:p>
      </dsp:txBody>
      <dsp:txXfrm>
        <a:off x="5179069" y="0"/>
        <a:ext cx="2464445" cy="1625600"/>
      </dsp:txXfrm>
    </dsp:sp>
    <dsp:sp modelId="{9FCE7A41-C505-4D31-A862-D1D977F52B49}">
      <dsp:nvSpPr>
        <dsp:cNvPr id="0" name=""/>
        <dsp:cNvSpPr/>
      </dsp:nvSpPr>
      <dsp:spPr>
        <a:xfrm>
          <a:off x="620809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51A01-B701-48D9-831C-491BA232C079}">
      <dsp:nvSpPr>
        <dsp:cNvPr id="0" name=""/>
        <dsp:cNvSpPr/>
      </dsp:nvSpPr>
      <dsp:spPr>
        <a:xfrm rot="10800000">
          <a:off x="1173136" y="0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1. Определение комплекса работ проводится для описания деятельности по проекту в целом, с учетом всех возможных работ. Под работами понимается деятельность, которую необходимо выполнить для получения конкретных результатов.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0"/>
        <a:ext cx="7131177" cy="1819614"/>
      </dsp:txXfrm>
    </dsp:sp>
    <dsp:sp modelId="{4A6EE42A-CC38-4D02-AAE1-243B533E1559}">
      <dsp:nvSpPr>
        <dsp:cNvPr id="0" name=""/>
        <dsp:cNvSpPr/>
      </dsp:nvSpPr>
      <dsp:spPr>
        <a:xfrm>
          <a:off x="0" y="0"/>
          <a:ext cx="1819614" cy="1819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AB34-B960-4CA9-AC7D-380CF3D19753}">
      <dsp:nvSpPr>
        <dsp:cNvPr id="0" name=""/>
        <dsp:cNvSpPr/>
      </dsp:nvSpPr>
      <dsp:spPr>
        <a:xfrm rot="10800000">
          <a:off x="1173136" y="2361825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2. Оценка параметров работ является ключевой задачей руководителя проекта. Ценность календарных графиков, стоимостных и ресурсных планов, получаемых в результате анализа сетевой модели, полностью зависит от точности оценок продолжительности работ, а также оценок потребностей работ в ресурсах и финансовых средствах.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2361825"/>
        <a:ext cx="7131177" cy="1819614"/>
      </dsp:txXfrm>
    </dsp:sp>
    <dsp:sp modelId="{B49740C2-F879-4E6E-B62D-3D6179A19A5A}">
      <dsp:nvSpPr>
        <dsp:cNvPr id="0" name=""/>
        <dsp:cNvSpPr/>
      </dsp:nvSpPr>
      <dsp:spPr>
        <a:xfrm>
          <a:off x="0" y="2361825"/>
          <a:ext cx="1819614" cy="18196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36FE0-31DC-4F55-BF9F-1A6366182A95}">
      <dsp:nvSpPr>
        <dsp:cNvPr id="0" name=""/>
        <dsp:cNvSpPr/>
      </dsp:nvSpPr>
      <dsp:spPr>
        <a:xfrm rot="10800000">
          <a:off x="1173136" y="4724608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3. Сетевая модель образуется в результате определения зависимостей между этими работами и добавления связующих работ и событий. В общем виде данный подход основан на предположении, что каждая работа направлена на достижение частного результата. 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4724608"/>
        <a:ext cx="7131177" cy="1819614"/>
      </dsp:txXfrm>
    </dsp:sp>
    <dsp:sp modelId="{BF665366-EDED-4134-B89C-BD6CBB9260FC}">
      <dsp:nvSpPr>
        <dsp:cNvPr id="0" name=""/>
        <dsp:cNvSpPr/>
      </dsp:nvSpPr>
      <dsp:spPr>
        <a:xfrm>
          <a:off x="0" y="4724608"/>
          <a:ext cx="1819614" cy="18196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852936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8029033" cy="1412776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/>
              </a:rPr>
              <a:t>ТЕМА 6. </a:t>
            </a:r>
            <a:r>
              <a:rPr lang="ru-RU" sz="4000" dirty="0" smtClean="0">
                <a:effectLst/>
              </a:rPr>
              <a:t>ПЛАНИРОВАНИЕ ПРОЕКТА</a:t>
            </a:r>
            <a:endParaRPr lang="ru-RU" sz="40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564904"/>
            <a:ext cx="5868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1. Содержание проектного планирования.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2. Принципы планирования проекта.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3. Структура разбиения работ.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4. Планирование проекта по временным параметрам.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5. Методы сетевого планирования проекта.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6. Диаграмма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Ганта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7. Организация работ по планированию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2. Принципы планирования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17232"/>
            <a:ext cx="385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1. Целенаправленность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536996"/>
            <a:ext cx="6372200" cy="830997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целевая ориентация </a:t>
            </a:r>
            <a:r>
              <a:rPr lang="ru-RU" sz="2400" dirty="0"/>
              <a:t>проекта на обеспечение конечных целей деятельности 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564537"/>
            <a:ext cx="2515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2. Системность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3418" y="3284301"/>
            <a:ext cx="6372200" cy="7078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рассмотрение проекта </a:t>
            </a:r>
            <a:r>
              <a:rPr lang="ru-RU" sz="2000" dirty="0" smtClean="0"/>
              <a:t>нововведений </a:t>
            </a:r>
            <a:r>
              <a:rPr lang="ru-RU" sz="2000" dirty="0"/>
              <a:t>с системных позиций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064" y="4552356"/>
            <a:ext cx="338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необходимость </a:t>
            </a:r>
            <a:r>
              <a:rPr lang="ru-RU" sz="2000" b="1" i="1" dirty="0"/>
              <a:t>управления проектом как единым целым с </a:t>
            </a:r>
            <a:r>
              <a:rPr lang="ru-RU" sz="2000" b="1" i="1" dirty="0" smtClean="0"/>
              <a:t>присущими </a:t>
            </a:r>
            <a:r>
              <a:rPr lang="ru-RU" sz="2000" b="1" i="1" dirty="0"/>
              <a:t>ему закономерностями формирования и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5997" y="4552356"/>
            <a:ext cx="27002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возможность расчленения проекта на подсистемы и исследования их взаимодействия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5055425" y="3850228"/>
            <a:ext cx="616713" cy="924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6200000" flipH="1">
            <a:off x="2664240" y="3850228"/>
            <a:ext cx="616713" cy="924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32"/>
            <a:ext cx="3014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3. Комплексность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86640"/>
            <a:ext cx="6552728" cy="46166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рассмотрение явлений в их связи и зависимости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46858227"/>
              </p:ext>
            </p:extLst>
          </p:nvPr>
        </p:nvGraphicFramePr>
        <p:xfrm>
          <a:off x="683568" y="1844824"/>
          <a:ext cx="7776864" cy="441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3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9178" y="1121"/>
            <a:ext cx="3090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4. Обеспеченность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7828" y="538293"/>
            <a:ext cx="7146540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все мероприятия, </a:t>
            </a:r>
            <a:r>
              <a:rPr lang="ru-RU" sz="2000" dirty="0" smtClean="0"/>
              <a:t>предусмотренные </a:t>
            </a:r>
            <a:r>
              <a:rPr lang="ru-RU" sz="2000" dirty="0"/>
              <a:t>проектом, должны быть укомплектованы </a:t>
            </a:r>
            <a:r>
              <a:rPr lang="ru-RU" sz="2000" dirty="0" smtClean="0"/>
              <a:t>различными </a:t>
            </a:r>
            <a:r>
              <a:rPr lang="ru-RU" sz="2000" dirty="0"/>
              <a:t>видами необходимых для его реализации ресурсов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3612" y="1572889"/>
            <a:ext cx="306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5. Приоритетность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900" y="2128265"/>
            <a:ext cx="7138995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 разработке и реализации проекта должно отдаваться предпочтение первоочередным </a:t>
            </a:r>
            <a:r>
              <a:rPr lang="ru-RU" sz="2000" dirty="0" smtClean="0"/>
              <a:t>задачам</a:t>
            </a:r>
            <a:r>
              <a:rPr lang="ru-RU" sz="2000" dirty="0"/>
              <a:t>, исходя из общей концепции стратегического развития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9178" y="3176084"/>
            <a:ext cx="516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6. Экономическая безопасность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5900" y="3760697"/>
            <a:ext cx="7138995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рассчитывается </a:t>
            </a:r>
            <a:r>
              <a:rPr lang="ru-RU" sz="2000" dirty="0"/>
              <a:t>на основе оценки вероятности </a:t>
            </a:r>
            <a:r>
              <a:rPr lang="ru-RU" sz="2000" dirty="0" smtClean="0"/>
              <a:t>возникновения </a:t>
            </a:r>
            <a:r>
              <a:rPr lang="ru-RU" sz="2000" dirty="0"/>
              <a:t>убытков или каких-либо потерь в результате </a:t>
            </a:r>
            <a:r>
              <a:rPr lang="ru-RU" sz="2000" dirty="0" smtClean="0"/>
              <a:t>неосуществления </a:t>
            </a:r>
            <a:r>
              <a:rPr lang="ru-RU" sz="2000" dirty="0"/>
              <a:t>намечавшегося проектом события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5669" y="4917182"/>
            <a:ext cx="3140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8</a:t>
            </a:r>
            <a:r>
              <a:rPr lang="ru-RU" sz="2400" b="1" u="sng" dirty="0">
                <a:solidFill>
                  <a:srgbClr val="0070C0"/>
                </a:solidFill>
              </a:rPr>
              <a:t>. С</a:t>
            </a:r>
            <a:r>
              <a:rPr lang="ru-RU" sz="2400" b="1" u="sng" dirty="0" smtClean="0">
                <a:solidFill>
                  <a:srgbClr val="0070C0"/>
                </a:solidFill>
              </a:rPr>
              <a:t>воевременность достижения результата </a:t>
            </a:r>
            <a:r>
              <a:rPr lang="ru-RU" sz="2400" b="1" u="sng" dirty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0070C0"/>
                </a:solidFill>
              </a:rPr>
              <a:t>установленные </a:t>
            </a:r>
            <a:r>
              <a:rPr lang="ru-RU" sz="2400" b="1" u="sng" dirty="0">
                <a:solidFill>
                  <a:srgbClr val="0070C0"/>
                </a:solidFill>
              </a:rPr>
              <a:t>сроки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61" y="4911177"/>
            <a:ext cx="302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7</a:t>
            </a:r>
            <a:r>
              <a:rPr lang="ru-RU" sz="2400" b="1" u="sng" dirty="0">
                <a:solidFill>
                  <a:srgbClr val="0070C0"/>
                </a:solidFill>
              </a:rPr>
              <a:t>. </a:t>
            </a:r>
            <a:r>
              <a:rPr lang="ru-RU" sz="2400" b="1" u="sng" dirty="0" smtClean="0">
                <a:solidFill>
                  <a:srgbClr val="0070C0"/>
                </a:solidFill>
              </a:rPr>
              <a:t>Согласованность </a:t>
            </a:r>
            <a:r>
              <a:rPr lang="ru-RU" sz="2400" b="1" u="sng" dirty="0">
                <a:solidFill>
                  <a:srgbClr val="0070C0"/>
                </a:solidFill>
              </a:rPr>
              <a:t>интересов и </a:t>
            </a:r>
            <a:r>
              <a:rPr lang="ru-RU" sz="2400" b="1" u="sng" dirty="0" smtClean="0">
                <a:solidFill>
                  <a:srgbClr val="0070C0"/>
                </a:solidFill>
              </a:rPr>
              <a:t>задач </a:t>
            </a:r>
            <a:r>
              <a:rPr lang="ru-RU" sz="2400" b="1" u="sng" dirty="0">
                <a:solidFill>
                  <a:srgbClr val="0070C0"/>
                </a:solidFill>
              </a:rPr>
              <a:t>всех </a:t>
            </a:r>
            <a:r>
              <a:rPr lang="ru-RU" sz="2400" b="1" u="sng" dirty="0" smtClean="0">
                <a:solidFill>
                  <a:srgbClr val="0070C0"/>
                </a:solidFill>
              </a:rPr>
              <a:t>участников проекта 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Скругленная соединительная линия 11"/>
          <p:cNvCxnSpPr>
            <a:stCxn id="4" idx="2"/>
            <a:endCxn id="5" idx="0"/>
          </p:cNvCxnSpPr>
          <p:nvPr/>
        </p:nvCxnSpPr>
        <p:spPr>
          <a:xfrm rot="5400000">
            <a:off x="2439629" y="2079360"/>
            <a:ext cx="554045" cy="1744773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4" idx="2"/>
            <a:endCxn id="8" idx="0"/>
          </p:cNvCxnSpPr>
          <p:nvPr/>
        </p:nvCxnSpPr>
        <p:spPr>
          <a:xfrm rot="16200000" flipH="1">
            <a:off x="4354512" y="1909248"/>
            <a:ext cx="289475" cy="1820425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4" idx="2"/>
            <a:endCxn id="7" idx="0"/>
          </p:cNvCxnSpPr>
          <p:nvPr/>
        </p:nvCxnSpPr>
        <p:spPr>
          <a:xfrm rot="5400000">
            <a:off x="2179676" y="2883735"/>
            <a:ext cx="1618372" cy="1200351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4" idx="2"/>
            <a:endCxn id="6" idx="0"/>
          </p:cNvCxnSpPr>
          <p:nvPr/>
        </p:nvCxnSpPr>
        <p:spPr>
          <a:xfrm rot="16200000" flipH="1">
            <a:off x="4039075" y="2224686"/>
            <a:ext cx="1073666" cy="1973742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4" idx="2"/>
            <a:endCxn id="10" idx="0"/>
          </p:cNvCxnSpPr>
          <p:nvPr/>
        </p:nvCxnSpPr>
        <p:spPr>
          <a:xfrm rot="5400000">
            <a:off x="1370245" y="3442456"/>
            <a:ext cx="2986524" cy="1451060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4" idx="2"/>
            <a:endCxn id="9" idx="0"/>
          </p:cNvCxnSpPr>
          <p:nvPr/>
        </p:nvCxnSpPr>
        <p:spPr>
          <a:xfrm rot="16200000" flipH="1">
            <a:off x="3377638" y="2886123"/>
            <a:ext cx="2194436" cy="1771638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rmAutofit fontScale="90000"/>
          </a:bodyPr>
          <a:lstStyle/>
          <a:p>
            <a:r>
              <a:rPr lang="ru-RU" dirty="0"/>
              <a:t>3. Структура разбиения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80920" cy="1512168"/>
          </a:xfrm>
        </p:spPr>
        <p:txBody>
          <a:bodyPr>
            <a:normAutofit lnSpcReduction="10000"/>
          </a:bodyPr>
          <a:lstStyle/>
          <a:p>
            <a:r>
              <a:rPr lang="ru-RU" sz="2400" u="sng" dirty="0">
                <a:solidFill>
                  <a:srgbClr val="C00000"/>
                </a:solidFill>
              </a:rPr>
              <a:t>Структура разбиения (декомпозиции) работ</a:t>
            </a:r>
            <a:r>
              <a:rPr lang="ru-RU" sz="2400" dirty="0">
                <a:solidFill>
                  <a:srgbClr val="C00000"/>
                </a:solidFill>
              </a:rPr>
              <a:t>— иерархическая структура последовательной декомпозиции проекта на </a:t>
            </a:r>
            <a:r>
              <a:rPr lang="ru-RU" sz="2400" dirty="0" err="1">
                <a:solidFill>
                  <a:srgbClr val="C00000"/>
                </a:solidFill>
              </a:rPr>
              <a:t>подпроекты</a:t>
            </a:r>
            <a:r>
              <a:rPr lang="ru-RU" sz="2400" dirty="0">
                <a:solidFill>
                  <a:srgbClr val="C00000"/>
                </a:solidFill>
              </a:rPr>
              <a:t>, пакеты работ различного уровня, пакеты детальных работ.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4264" y="2305392"/>
            <a:ext cx="348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ПОЗВОЛЯЕТ РЕШАТЬ ПРОБЛЕМЫ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7230" y="3228769"/>
            <a:ext cx="22140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организации работ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7743" y="3748390"/>
            <a:ext cx="37700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распределения ответственности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1497" y="4293096"/>
            <a:ext cx="2174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оценки стоимости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8403" y="2964199"/>
            <a:ext cx="352211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создания системы отчетности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23795" y="4869160"/>
            <a:ext cx="307375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поддерживать процедуры сбора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9748" y="5661248"/>
            <a:ext cx="29764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отображать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1536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СРР является удобным средством управления для проект-менеджера, так как позволяет: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912168" y="4386088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628005" y="380982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683568" y="38526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912168" y="15686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55997" y="9923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49027" y="928303"/>
            <a:ext cx="73670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определить </a:t>
            </a:r>
            <a:r>
              <a:rPr lang="ru-RU" i="1" dirty="0">
                <a:latin typeface="Arial" charset="0"/>
              </a:rPr>
              <a:t>работы, пакеты работ, обеспечивающие достижение подцелей </a:t>
            </a:r>
            <a:r>
              <a:rPr lang="ru-RU" i="1" dirty="0" smtClean="0">
                <a:latin typeface="Arial" charset="0"/>
              </a:rPr>
              <a:t>проекта</a:t>
            </a:r>
            <a:endParaRPr lang="ru-RU" i="1" dirty="0"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83568" y="103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913745" y="249415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629582" y="191789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85145" y="196075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912168" y="3444277"/>
            <a:ext cx="7200000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626417" y="286960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681980" y="291246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912168" y="5340954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628005" y="476469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683568" y="48075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49578" y="185609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проверить</a:t>
            </a:r>
            <a:r>
              <a:rPr lang="ru-RU" i="1" dirty="0">
                <a:latin typeface="Arial" charset="0"/>
              </a:rPr>
              <a:t>, все ли цели будут достигнуты в результате реализации проекта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79813" y="2809053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создать </a:t>
            </a:r>
            <a:r>
              <a:rPr lang="ru-RU" i="1" dirty="0">
                <a:latin typeface="Arial" charset="0"/>
              </a:rPr>
              <a:t>удобную, соответствующую целям проекта структуру отчетности</a:t>
            </a:r>
            <a:endParaRPr lang="en-US" i="1" dirty="0"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60448" y="374383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определить </a:t>
            </a:r>
            <a:r>
              <a:rPr lang="ru-RU" i="1" dirty="0" smtClean="0">
                <a:latin typeface="Arial" charset="0"/>
              </a:rPr>
              <a:t>ключевые результаты, которые </a:t>
            </a:r>
            <a:r>
              <a:rPr lang="ru-RU" i="1" dirty="0">
                <a:latin typeface="Arial" charset="0"/>
              </a:rPr>
              <a:t>должны стать контрольными точками по проекту</a:t>
            </a: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60448" y="4668105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распределить </a:t>
            </a:r>
            <a:r>
              <a:rPr lang="ru-RU" i="1" dirty="0">
                <a:latin typeface="Arial" charset="0"/>
              </a:rPr>
              <a:t>ответственность за достижение </a:t>
            </a:r>
            <a:endParaRPr lang="ru-RU" i="1" dirty="0" smtClean="0">
              <a:latin typeface="Arial" charset="0"/>
            </a:endParaRPr>
          </a:p>
          <a:p>
            <a:pPr eaLnBrk="0" hangingPunct="0"/>
            <a:r>
              <a:rPr lang="ru-RU" i="1" dirty="0" smtClean="0">
                <a:latin typeface="Arial" charset="0"/>
              </a:rPr>
              <a:t>целей </a:t>
            </a:r>
            <a:r>
              <a:rPr lang="ru-RU" i="1" dirty="0">
                <a:latin typeface="Arial" charset="0"/>
              </a:rPr>
              <a:t>проекта </a:t>
            </a:r>
            <a:endParaRPr lang="en-US" i="1" dirty="0"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872232" y="6310887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88069" y="5734625"/>
            <a:ext cx="479425" cy="5207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642544" y="577748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1360448" y="5677233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обеспечить </a:t>
            </a:r>
            <a:r>
              <a:rPr lang="ru-RU" i="1" dirty="0">
                <a:latin typeface="Arial" charset="0"/>
              </a:rPr>
              <a:t>членам команды понимание общих целей </a:t>
            </a:r>
            <a:endParaRPr lang="ru-RU" i="1" dirty="0" smtClean="0">
              <a:latin typeface="Arial" charset="0"/>
            </a:endParaRPr>
          </a:p>
          <a:p>
            <a:pPr eaLnBrk="0" hangingPunct="0"/>
            <a:r>
              <a:rPr lang="ru-RU" i="1" dirty="0" smtClean="0">
                <a:latin typeface="Arial" charset="0"/>
              </a:rPr>
              <a:t>и </a:t>
            </a:r>
            <a:r>
              <a:rPr lang="ru-RU" i="1" dirty="0">
                <a:latin typeface="Arial" charset="0"/>
              </a:rPr>
              <a:t>задач по проекту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58326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Разработка СРР проводится либо сверху вниз, либо снизу вверх, либо используются одновременно оба подхода.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Применяемый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для этой цели итерационный процесс может включать в себя различные подходы к выявлению информации.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Уровень детализации СРР зависит от содержания проекта, квалификации и опыта команды проекта, применяемой системы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управления.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Иерархическая структура проекта, создаваемая на основе СРР, позволяет применять процедуры сбора и обработки информации о ходе выполнения работ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проекту.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360040"/>
          </a:xfrm>
        </p:spPr>
        <p:txBody>
          <a:bodyPr>
            <a:noAutofit/>
          </a:bodyPr>
          <a:lstStyle/>
          <a:p>
            <a:r>
              <a:rPr lang="ru-RU" sz="2800" dirty="0"/>
              <a:t>Основанием декомпозиции СРР могут служить: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4851764"/>
              </p:ext>
            </p:extLst>
          </p:nvPr>
        </p:nvGraphicFramePr>
        <p:xfrm>
          <a:off x="179512" y="481391"/>
          <a:ext cx="8352928" cy="467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3012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На практике используются комбинированные структуры СРР, построенные с использованием нескольких оснований декомпозиции.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6893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Правила, основные этапы построения и возможности использования СРР следующие: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9719904"/>
              </p:ext>
            </p:extLst>
          </p:nvPr>
        </p:nvGraphicFramePr>
        <p:xfrm>
          <a:off x="323528" y="383257"/>
          <a:ext cx="8712968" cy="621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2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5" y="404664"/>
            <a:ext cx="8992875" cy="50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589240"/>
            <a:ext cx="5576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Рисунок 1 - </a:t>
            </a:r>
            <a:r>
              <a:rPr lang="ru-RU" sz="2400" dirty="0"/>
              <a:t>СРР для смешанного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42143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Возможные ошибки структуризации проекта: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41099" y="831387"/>
            <a:ext cx="696494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пропуск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стадии структуризации проекта и переход непосредственно к поиску и решению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текущих</a:t>
            </a:r>
            <a:r>
              <a:rPr lang="en-US" i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проблем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99146" y="1875172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использование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при структуризации только функций, фаз или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подразделений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вместо конечных продуктов или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ресурсов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274" y="2993229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непонимание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того, что СРР должна охватывать весь проект 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повторение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элементов структуры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74274" y="4942170"/>
            <a:ext cx="69644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отсутствие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интеграции структуры проекта с системой ведения </a:t>
            </a:r>
            <a:r>
              <a:rPr lang="ru-RU" i="1" dirty="0" err="1" smtClean="0">
                <a:solidFill>
                  <a:srgbClr val="0070C0"/>
                </a:solidFill>
                <a:latin typeface="Arial" charset="0"/>
              </a:rPr>
              <a:t>бух.учета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 в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компании 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проектно-сметной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документации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1. Содержание проектного планирования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7848872" cy="2664296"/>
          </a:xfrm>
        </p:spPr>
        <p:txBody>
          <a:bodyPr>
            <a:normAutofit/>
          </a:bodyPr>
          <a:lstStyle/>
          <a:p>
            <a:r>
              <a:rPr lang="ru-RU" sz="2400" dirty="0"/>
              <a:t>Сущность </a:t>
            </a:r>
            <a:r>
              <a:rPr lang="ru-RU" sz="2400" b="1" i="1" dirty="0">
                <a:solidFill>
                  <a:srgbClr val="FF0000"/>
                </a:solidFill>
              </a:rPr>
              <a:t>планирования</a:t>
            </a:r>
            <a:r>
              <a:rPr lang="ru-RU" sz="2400" dirty="0"/>
              <a:t> состоит в задании целей и способов их достижения на основе формирования комплекса работ (мероприятий, действий), которые должны быть выполнены, применении методов и средств реализации этих работ, увязки ресурсов, необходимых для их выполнения, согласовании действий организаций—участников проекта.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Деятельность по разработке планов охватывает все этапы создания и исполнения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Возможные ошибки структуризации проекта: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1052" y="425162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70369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излишняя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или недостаточная детализация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2554" y="99647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5353" y="20320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5353" y="314103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1883238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невозможность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компьютерной обработки результатов структуризации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02759" y="2977824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err="1" smtClean="0">
                <a:solidFill>
                  <a:srgbClr val="0070C0"/>
                </a:solidFill>
                <a:latin typeface="Arial" charset="0"/>
              </a:rPr>
              <a:t>неучет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«неосязаемых» конечных продуктов, таких как услуги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информационное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или программное обеспечение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632848" cy="46805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Структурная схема организации (ССО, OBS) и матрица ответственности являются двумя инструментами, призванными помогать проект-менеджеру в создании команды, отвечающей целям и задачам проекта.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ССО </a:t>
            </a:r>
            <a:r>
              <a:rPr lang="ru-RU" dirty="0">
                <a:solidFill>
                  <a:srgbClr val="C00000"/>
                </a:solidFill>
              </a:rPr>
              <a:t>является описанием организационной структуры, необходимой для выполнения работ, определенных в СРР.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Целью </a:t>
            </a:r>
            <a:r>
              <a:rPr lang="ru-RU" dirty="0">
                <a:solidFill>
                  <a:srgbClr val="C00000"/>
                </a:solidFill>
              </a:rPr>
              <a:t>ССО является определение состава и распределение обязанностей исполнителей для работ, входящих в СРР.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Состав и порядок реализации работ во многом определяют форму организационной структуры, создаваемой для достижения целей проекта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210"/>
            <a:ext cx="6768752" cy="60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373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2 - </a:t>
            </a:r>
            <a:r>
              <a:rPr lang="ru-RU" dirty="0"/>
              <a:t>Процесс заполнения матрицы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5295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7154604"/>
              </p:ext>
            </p:extLst>
          </p:nvPr>
        </p:nvGraphicFramePr>
        <p:xfrm>
          <a:off x="179512" y="44624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232" y="3861048"/>
            <a:ext cx="5898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rgbClr val="C00000"/>
                </a:solidFill>
              </a:rPr>
              <a:t>Матрица может также отображать виды ответственности конкретных руководителей за те или иные работы. Кроме того, в матрице могут быть отображены роли людей, не задействованных непосредственно в проекте, но которые могут оказывать поддержку в работе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18192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08640"/>
              </p:ext>
            </p:extLst>
          </p:nvPr>
        </p:nvGraphicFramePr>
        <p:xfrm>
          <a:off x="467544" y="620688"/>
          <a:ext cx="8424936" cy="289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945">
                  <a:extLst>
                    <a:ext uri="{9D8B030D-6E8A-4147-A177-3AD203B41FA5}">
                      <a16:colId xmlns:a16="http://schemas.microsoft.com/office/drawing/2014/main" val="1643754270"/>
                    </a:ext>
                  </a:extLst>
                </a:gridCol>
                <a:gridCol w="1285463">
                  <a:extLst>
                    <a:ext uri="{9D8B030D-6E8A-4147-A177-3AD203B41FA5}">
                      <a16:colId xmlns:a16="http://schemas.microsoft.com/office/drawing/2014/main" val="361242084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1776222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8359519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33918375"/>
                    </a:ext>
                  </a:extLst>
                </a:gridCol>
              </a:tblGrid>
              <a:tr h="3702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71046"/>
                  </a:ext>
                </a:extLst>
              </a:tr>
              <a:tr h="612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сбыта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65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целей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11202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 вехам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16403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199715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555322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плана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7518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11088"/>
            <a:ext cx="478272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</a:rPr>
              <a:t>Таблица 1– Матрица ответственности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7170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*Роли </a:t>
            </a:r>
            <a:r>
              <a:rPr lang="ru-RU" sz="2000" i="1" dirty="0"/>
              <a:t>в примере указывают вид участия подразделения в работе: О — ответственный исполнитель, И — исполнитель, П — приемка работ, К — консультации.</a:t>
            </a:r>
          </a:p>
        </p:txBody>
      </p:sp>
    </p:spTree>
    <p:extLst>
      <p:ext uri="{BB962C8B-B14F-4D97-AF65-F5344CB8AC3E}">
        <p14:creationId xmlns:p14="http://schemas.microsoft.com/office/powerpoint/2010/main" val="31236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5846"/>
            <a:ext cx="79208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Назначение </a:t>
            </a:r>
            <a:r>
              <a:rPr lang="ru-RU" sz="2200" dirty="0"/>
              <a:t>проводится поэтапно от рабочей группы к команде проекта. </a:t>
            </a:r>
          </a:p>
          <a:p>
            <a:r>
              <a:rPr lang="ru-RU" sz="2200" dirty="0" smtClean="0"/>
              <a:t>	Состав </a:t>
            </a:r>
            <a:r>
              <a:rPr lang="ru-RU" sz="2200" b="1" i="1" dirty="0">
                <a:solidFill>
                  <a:srgbClr val="C00000"/>
                </a:solidFill>
              </a:rPr>
              <a:t>рабочей группы </a:t>
            </a:r>
            <a:r>
              <a:rPr lang="ru-RU" sz="2200" dirty="0"/>
              <a:t>определяется целями и задачами проекта и, как правило, включает менеджеров (управляющих), участников проекта, имеющих существенное влияние или интерес и основной персонал. </a:t>
            </a:r>
          </a:p>
          <a:p>
            <a:r>
              <a:rPr lang="ru-RU" sz="2200" dirty="0" smtClean="0"/>
              <a:t>	Окончательное </a:t>
            </a:r>
            <a:r>
              <a:rPr lang="ru-RU" sz="2200" dirty="0"/>
              <a:t>назначение исполнителей и распределение их прав и обязанностей происходит лишь тогда, </a:t>
            </a:r>
            <a:r>
              <a:rPr lang="ru-RU" sz="2200" u="sng" dirty="0"/>
              <a:t>когда проект реализуется</a:t>
            </a:r>
            <a:r>
              <a:rPr lang="ru-RU" sz="2200" dirty="0"/>
              <a:t>, а его план разработан и утвержден.</a:t>
            </a:r>
          </a:p>
          <a:p>
            <a:r>
              <a:rPr lang="ru-RU" sz="2200" dirty="0" smtClean="0"/>
              <a:t>	Для </a:t>
            </a:r>
            <a:r>
              <a:rPr lang="ru-RU" sz="2200" dirty="0"/>
              <a:t>назначения ответственных надо знать семь типов </a:t>
            </a:r>
            <a:r>
              <a:rPr lang="ru-RU" sz="2200" b="1" i="1" dirty="0">
                <a:solidFill>
                  <a:srgbClr val="C00000"/>
                </a:solidFill>
              </a:rPr>
              <a:t>ресурсов</a:t>
            </a:r>
            <a:r>
              <a:rPr lang="ru-RU" sz="2200" dirty="0"/>
              <a:t>, которые они могут использовать: </a:t>
            </a:r>
          </a:p>
          <a:p>
            <a:r>
              <a:rPr lang="ru-RU" sz="2200" dirty="0"/>
              <a:t>•	трудовые ресурсы, </a:t>
            </a:r>
          </a:p>
          <a:p>
            <a:r>
              <a:rPr lang="ru-RU" sz="2200" dirty="0"/>
              <a:t>•	деньги, </a:t>
            </a:r>
          </a:p>
          <a:p>
            <a:r>
              <a:rPr lang="ru-RU" sz="2200" dirty="0"/>
              <a:t>•	оборудование, </a:t>
            </a:r>
          </a:p>
          <a:p>
            <a:r>
              <a:rPr lang="ru-RU" sz="2200" dirty="0"/>
              <a:t>•	техническая оснастка, </a:t>
            </a:r>
          </a:p>
          <a:p>
            <a:r>
              <a:rPr lang="ru-RU" sz="2200" dirty="0"/>
              <a:t>•	материалы и поставщики, </a:t>
            </a:r>
          </a:p>
          <a:p>
            <a:r>
              <a:rPr lang="ru-RU" sz="2200" dirty="0"/>
              <a:t>•	информация и технологии. </a:t>
            </a:r>
          </a:p>
        </p:txBody>
      </p:sp>
    </p:spTree>
    <p:extLst>
      <p:ext uri="{BB962C8B-B14F-4D97-AF65-F5344CB8AC3E}">
        <p14:creationId xmlns:p14="http://schemas.microsoft.com/office/powerpoint/2010/main" val="36133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Структура статей затрат является дополнительным средством планирования работ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2448272"/>
          </a:xfrm>
        </p:spPr>
        <p:txBody>
          <a:bodyPr>
            <a:normAutofit/>
          </a:bodyPr>
          <a:lstStyle/>
          <a:p>
            <a:r>
              <a:rPr lang="ru-RU" sz="2400" dirty="0"/>
              <a:t>по статьям классифицируется и собирается информация, вообще говоря, не подтвержденная к моменту сбора документально управленческая информация</a:t>
            </a:r>
          </a:p>
          <a:p>
            <a:r>
              <a:rPr lang="ru-RU" sz="2400" dirty="0"/>
              <a:t>эта информация нужна и может использоваться только для принятия управленческих решений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11012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Статьи затрат представляют собой инструмент управления, применяемый для сбора информации о фактических затратах выполненных работ и сравнения с их плановыми затратами. </a:t>
            </a:r>
          </a:p>
        </p:txBody>
      </p:sp>
    </p:spTree>
    <p:extLst>
      <p:ext uri="{BB962C8B-B14F-4D97-AF65-F5344CB8AC3E}">
        <p14:creationId xmlns:p14="http://schemas.microsoft.com/office/powerpoint/2010/main" val="36947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819665" cy="53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5805264"/>
            <a:ext cx="463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Рисунок </a:t>
            </a:r>
            <a:r>
              <a:rPr lang="ru-RU" sz="2000" dirty="0" smtClean="0"/>
              <a:t>3 - </a:t>
            </a:r>
            <a:r>
              <a:rPr lang="ru-RU" sz="2000" dirty="0"/>
              <a:t>Формирование статей затрат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3024336" cy="5016758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статьях затрат может аккумулироваться информация по различным пакетам работ, сформированным по различным основаниям (отобранным по фильтрам):</a:t>
            </a:r>
          </a:p>
          <a:p>
            <a:r>
              <a:rPr lang="ru-RU" sz="2000" dirty="0"/>
              <a:t>•	по содержанию;</a:t>
            </a:r>
          </a:p>
          <a:p>
            <a:r>
              <a:rPr lang="ru-RU" sz="2000" dirty="0"/>
              <a:t>•	по срокам выполнения;</a:t>
            </a:r>
          </a:p>
          <a:p>
            <a:r>
              <a:rPr lang="ru-RU" sz="2000" dirty="0"/>
              <a:t>•	по структуре счетов, </a:t>
            </a:r>
            <a:r>
              <a:rPr lang="ru-RU" sz="2000" dirty="0" err="1"/>
              <a:t>субсчетов</a:t>
            </a:r>
            <a:r>
              <a:rPr lang="ru-RU" sz="2000" dirty="0"/>
              <a:t>;</a:t>
            </a:r>
          </a:p>
          <a:p>
            <a:r>
              <a:rPr lang="ru-RU" sz="2000" dirty="0"/>
              <a:t>•	по ответственным исполнителям.</a:t>
            </a:r>
          </a:p>
        </p:txBody>
      </p:sp>
    </p:spTree>
    <p:extLst>
      <p:ext uri="{BB962C8B-B14F-4D97-AF65-F5344CB8AC3E}">
        <p14:creationId xmlns:p14="http://schemas.microsoft.com/office/powerpoint/2010/main" val="4927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4. Планирование проекта по временным параметрам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488832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Управление проектом по временным параметрам - это функция, обеспечивающая своевременную реализацию отдельных этапов и всего проекта в целом.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3168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 </a:t>
            </a:r>
            <a:r>
              <a:rPr lang="ru-RU" sz="2400" b="1" i="1" dirty="0">
                <a:solidFill>
                  <a:srgbClr val="0070C0"/>
                </a:solidFill>
              </a:rPr>
              <a:t>временными параметрами </a:t>
            </a:r>
            <a:r>
              <a:rPr lang="ru-RU" sz="2400" dirty="0"/>
              <a:t>обычно понимают периоды времени, в течение которых будут выполнены работы или группы работ, а также моменты контроля за ходом реализации проекта.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074" y="3645024"/>
            <a:ext cx="6594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У минимизации сроков реализации проекта есть три естественных ограничения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97152"/>
            <a:ext cx="332700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технические возможности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1060" y="5771833"/>
            <a:ext cx="361958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технологические требования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797152"/>
            <a:ext cx="207197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качество работ</a:t>
            </a:r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1835696" y="4476021"/>
            <a:ext cx="1815473" cy="3211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9" idx="0"/>
          </p:cNvCxnSpPr>
          <p:nvPr/>
        </p:nvCxnSpPr>
        <p:spPr>
          <a:xfrm>
            <a:off x="3651169" y="4476021"/>
            <a:ext cx="1740796" cy="3211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3651169" y="4476021"/>
            <a:ext cx="344767" cy="12958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31204"/>
            <a:ext cx="8856984" cy="781223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Управление по временным параметрам является одним из ключевых элементов управления проектами и включает: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32760" y="1048650"/>
            <a:ext cx="69649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концепцию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управления проектом по временным параметрам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09109" y="209337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календарное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планирование проекта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09109" y="3159408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контроль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выполнения работ проекта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03739" y="4309601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анализ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 регулирование процесса выполнения работ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03739" y="5395362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закрытие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управления проектом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768" y="387123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На этапе планирования определяются все необходимые параметры реализации проекта: 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1004926" y="5058738"/>
            <a:ext cx="7023457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720764" y="44856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776327" y="45285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 flipV="1">
            <a:off x="1004926" y="2520028"/>
            <a:ext cx="7023457" cy="2728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648756" y="19710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474160" y="1731801"/>
            <a:ext cx="633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продолжительность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 каждому из контролируемых элементов проекта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776327" y="20139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 flipV="1">
            <a:off x="1004926" y="3375988"/>
            <a:ext cx="7023457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720764" y="28092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776327" y="28521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1006514" y="4217363"/>
            <a:ext cx="7021869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720764" y="36474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776327" y="36903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776327" y="5388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499119" y="2620338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потребность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в трудовых, материально-технических и финансовых ресурсах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499119" y="3456950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сроки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поставки сырья,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материалов 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технологического оборудования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499119" y="4250655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сроки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и объемы привлечения проектных, строительных и других организаций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7416824" cy="4680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Под временными параметрами обычно понимают периоды времени, в течение которых будут выполнены работы или группы работ, а также моменты контроля за ходом реализации проекта.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Расхождения с календарным планом могут быть связаны с погодными условиями, задержками в поставке материалов и пр., а также с отсутствием достаточных резервов времени для устранения брака. </a:t>
            </a:r>
            <a:endParaRPr lang="ru-RU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масштаб и предметная область проекта изначально определены неправильно, в процессе выполнения работ потребуются изменения в работах и календарном плане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 основным причинам возникновения потерь времени в проекте относятся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54834990"/>
              </p:ext>
            </p:extLst>
          </p:nvPr>
        </p:nvGraphicFramePr>
        <p:xfrm>
          <a:off x="179512" y="908720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Другим аспектом управления проектами по временным параметрам является </a:t>
            </a:r>
            <a:r>
              <a:rPr lang="ru-RU" sz="2400" b="1" i="1" dirty="0">
                <a:solidFill>
                  <a:srgbClr val="FF0000"/>
                </a:solidFill>
              </a:rPr>
              <a:t>управление личным временем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210" y="1700808"/>
            <a:ext cx="782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Чтобы улучшить управление личным временем, управляющий проектом может использовать одну из форм. Форма представляет собой список работ, которые необходимо выполнить.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248" y="3648365"/>
            <a:ext cx="5975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Большинство людей лучше мотивированы работой, запланированной заранее, чем возникающей спонтанно. Чтобы эффективно управлять временем, необходимо устанавливать приоритеты и строго следовать им.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83768" y="1268760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483768" y="3160634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Продолжительность (длительность) работы определяет время, которое предполагается затратить на ее выполнение.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4950328"/>
              </p:ext>
            </p:extLst>
          </p:nvPr>
        </p:nvGraphicFramePr>
        <p:xfrm>
          <a:off x="179512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16075" y="836712"/>
            <a:ext cx="5111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Основными являются два типа работ:</a:t>
            </a:r>
          </a:p>
        </p:txBody>
      </p:sp>
    </p:spTree>
    <p:extLst>
      <p:ext uri="{BB962C8B-B14F-4D97-AF65-F5344CB8AC3E}">
        <p14:creationId xmlns:p14="http://schemas.microsoft.com/office/powerpoint/2010/main" val="16064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5. Методы сетевого планирования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271" y="82082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Сетевая диаграмма </a:t>
            </a:r>
            <a:r>
              <a:rPr lang="ru-RU" sz="2400" b="1" i="1" dirty="0"/>
              <a:t>(сеть, граф сети, PERT-диаграмма) — графическое отображение работ проекта и зависимостей между ними.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221286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/>
              <a:t>под термином «</a:t>
            </a:r>
            <a:r>
              <a:rPr lang="ru-RU" sz="2400" b="1" i="1" dirty="0">
                <a:solidFill>
                  <a:srgbClr val="FF0000"/>
                </a:solidFill>
              </a:rPr>
              <a:t>сеть</a:t>
            </a:r>
            <a:r>
              <a:rPr lang="ru-RU" sz="2400" i="1" dirty="0"/>
              <a:t>» понимается полный комплекс работ и вех проекта с установленными между ними зависимостями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271" y="396861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Сетевые диаграммы</a:t>
            </a:r>
            <a:r>
              <a:rPr lang="ru-RU" sz="2400" dirty="0"/>
              <a:t> отображают сетевую модель в графическом виде как множество вершин, соответствующих работам, связанных линиями, представляющими взаимосвязи между работами.</a:t>
            </a:r>
          </a:p>
        </p:txBody>
      </p:sp>
    </p:spTree>
    <p:extLst>
      <p:ext uri="{BB962C8B-B14F-4D97-AF65-F5344CB8AC3E}">
        <p14:creationId xmlns:p14="http://schemas.microsoft.com/office/powerpoint/2010/main" val="38969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380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897" y="6205080"/>
            <a:ext cx="5321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Рисунок 4 - </a:t>
            </a:r>
            <a:r>
              <a:rPr lang="ru-RU" sz="2000" dirty="0"/>
              <a:t>Фрагмент сети «вершина—работа»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Этот граф, называемый сетью типа </a:t>
            </a:r>
            <a:r>
              <a:rPr lang="ru-RU" sz="2400" b="1" i="1" dirty="0">
                <a:solidFill>
                  <a:srgbClr val="0070C0"/>
                </a:solidFill>
              </a:rPr>
              <a:t>«вершина—работа»</a:t>
            </a:r>
            <a:r>
              <a:rPr lang="ru-RU" sz="2400" dirty="0"/>
              <a:t> или диаграммой предшествования—следования, является наиболее распространенным представлением сети</a:t>
            </a:r>
          </a:p>
        </p:txBody>
      </p:sp>
    </p:spTree>
    <p:extLst>
      <p:ext uri="{BB962C8B-B14F-4D97-AF65-F5344CB8AC3E}">
        <p14:creationId xmlns:p14="http://schemas.microsoft.com/office/powerpoint/2010/main" val="39575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Существует другой тип сетевой диаграммы — сеть типа </a:t>
            </a:r>
            <a:r>
              <a:rPr lang="ru-RU" sz="2400" b="1" i="1" dirty="0">
                <a:solidFill>
                  <a:srgbClr val="0070C0"/>
                </a:solidFill>
              </a:rPr>
              <a:t>«вершина—событие»</a:t>
            </a:r>
            <a:r>
              <a:rPr lang="ru-RU" sz="2400" dirty="0"/>
              <a:t>, который на практике используется реже. При данном подходе работа представляется в виде линии между двумя событиями (узлами графа), которые, в свою очередь, отображают начало и конец данной работы. PERT- диаграммы являются примерами этого типа диаграмм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2896"/>
            <a:ext cx="7776864" cy="3154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877272"/>
            <a:ext cx="5488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Рисунок 5 - </a:t>
            </a:r>
            <a:r>
              <a:rPr lang="ru-RU" sz="2000" dirty="0"/>
              <a:t>Фрагмент сети «вершина—событие»</a:t>
            </a:r>
          </a:p>
        </p:txBody>
      </p:sp>
    </p:spTree>
    <p:extLst>
      <p:ext uri="{BB962C8B-B14F-4D97-AF65-F5344CB8AC3E}">
        <p14:creationId xmlns:p14="http://schemas.microsoft.com/office/powerpoint/2010/main" val="30414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14140" y="1038149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457969" y="4618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209999" y="114819"/>
            <a:ext cx="739444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Методы сетевого планирования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 — методы, основная цель которых заключается в том, чтобы сократить до минимума продолжительность проекта.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585540" y="5047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793234" y="2180709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09072" y="160444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64635" y="16473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780740" y="3690145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494990" y="312023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50553" y="316309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0475" y="6033718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86312" y="545745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1875" y="5500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27769" y="1197692"/>
            <a:ext cx="69644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Критический путь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— максимальный по продолжительности полный путь в сети называется критическим; работы, лежащие на этом пути, также называются критическими.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27770" y="2259897"/>
            <a:ext cx="720677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Метод критического пути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позволяет рассчитать возможные календарные графики выполнения комплекса работ на основе описанной логической структуры сети и оценок продолжительности выполнения каждой работы, определить критический путь для проекта в целом.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649" y="4106993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Полный резерв времени, или запас времени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, — это разность между датами позднего и раннего окончаний (начал) работы.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26863" y="4833389"/>
            <a:ext cx="69644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Диаграмма </a:t>
            </a:r>
            <a:r>
              <a:rPr lang="ru-RU" i="1" u="sng" dirty="0" err="1">
                <a:solidFill>
                  <a:srgbClr val="FF0000"/>
                </a:solidFill>
                <a:latin typeface="Arial" charset="0"/>
              </a:rPr>
              <a:t>Ганта</a:t>
            </a:r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— горизонтальная линейная диаграмма, на которой задачи проекта представляются протяженными во времени отрезками, характеризующимися датами начала 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окончания.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Для расчета и анализа сетевого графика используется набор сетевых процедур, известных под названием «процедуры метода критического пути».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70C0"/>
                </a:solidFill>
              </a:rPr>
              <a:t>Процесс разработки сетевой модели </a:t>
            </a:r>
            <a:r>
              <a:rPr lang="ru-RU" sz="2400" dirty="0"/>
              <a:t>включает в себя: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2592355"/>
              </p:ext>
            </p:extLst>
          </p:nvPr>
        </p:nvGraphicFramePr>
        <p:xfrm>
          <a:off x="323528" y="2204864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521319"/>
              </p:ext>
            </p:extLst>
          </p:nvPr>
        </p:nvGraphicFramePr>
        <p:xfrm>
          <a:off x="179512" y="188640"/>
          <a:ext cx="8786801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3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4030501"/>
              </p:ext>
            </p:extLst>
          </p:nvPr>
        </p:nvGraphicFramePr>
        <p:xfrm>
          <a:off x="0" y="260648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3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6. Диаграмма </a:t>
            </a:r>
            <a:r>
              <a:rPr lang="ru-RU" dirty="0" err="1"/>
              <a:t>Ганта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704" y="764704"/>
            <a:ext cx="7902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Это инструмент </a:t>
            </a:r>
            <a:r>
              <a:rPr lang="ru-RU" sz="2400" i="1" dirty="0"/>
              <a:t>планирования, который широко используется в управлении проектами для визуализации графика работ, позволяющий наглядно показать, что должно быть сделано (задачи) и когда (временная шкала).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16696"/>
            <a:ext cx="345638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Слева по вертикальной оси расположен перечень задач, а сверху по горизонтали – временная шкала.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653136"/>
            <a:ext cx="396044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Каждая задача представлена полосой, положение и длина которой отражают даты начала и завершения, а также длительность работ.</a:t>
            </a:r>
          </a:p>
        </p:txBody>
      </p:sp>
    </p:spTree>
    <p:extLst>
      <p:ext uri="{BB962C8B-B14F-4D97-AF65-F5344CB8AC3E}">
        <p14:creationId xmlns:p14="http://schemas.microsoft.com/office/powerpoint/2010/main" val="23461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9" y="1534801"/>
            <a:ext cx="8740013" cy="38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332656"/>
            <a:ext cx="790124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8505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662784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С чего начать работу с диаграммой </a:t>
            </a:r>
            <a:r>
              <a:rPr lang="ru-RU" sz="2800" b="1" dirty="0" err="1">
                <a:effectLst/>
              </a:rPr>
              <a:t>Ганта</a:t>
            </a:r>
            <a:r>
              <a:rPr lang="ru-RU" sz="2800" b="1" dirty="0">
                <a:effectLst/>
              </a:rPr>
              <a:t>?</a:t>
            </a:r>
            <a:endParaRPr lang="ru-RU" sz="2800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4893188"/>
              </p:ext>
            </p:extLst>
          </p:nvPr>
        </p:nvGraphicFramePr>
        <p:xfrm>
          <a:off x="683568" y="1196752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2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60648"/>
            <a:ext cx="7773338" cy="5648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НЕДОСТАТКИ</a:t>
            </a:r>
            <a:endParaRPr lang="ru-RU" sz="3200" b="1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6782641"/>
              </p:ext>
            </p:extLst>
          </p:nvPr>
        </p:nvGraphicFramePr>
        <p:xfrm>
          <a:off x="685331" y="1124744"/>
          <a:ext cx="793237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7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576064"/>
          </a:xfrm>
        </p:spPr>
        <p:txBody>
          <a:bodyPr>
            <a:noAutofit/>
          </a:bodyPr>
          <a:lstStyle/>
          <a:p>
            <a:r>
              <a:rPr lang="ru-RU" sz="3200" dirty="0"/>
              <a:t>7. Организация работ по планированию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76064"/>
            <a:ext cx="8532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Планирование проекта </a:t>
            </a:r>
            <a:r>
              <a:rPr lang="ru-RU" sz="2000" dirty="0"/>
              <a:t>— это процесс формирования решений, определяющий порядок, в котором должна совершаться последовательность отдельных мероприятий, действий и работ по проекту.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0069749"/>
              </p:ext>
            </p:extLst>
          </p:nvPr>
        </p:nvGraphicFramePr>
        <p:xfrm>
          <a:off x="467544" y="1743882"/>
          <a:ext cx="8496944" cy="492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327349"/>
          </a:xfrm>
        </p:spPr>
        <p:txBody>
          <a:bodyPr>
            <a:noAutofit/>
          </a:bodyPr>
          <a:lstStyle/>
          <a:p>
            <a:r>
              <a:rPr lang="ru-RU" sz="2800" dirty="0"/>
              <a:t>Типичные ошибки планирования и их </a:t>
            </a:r>
            <a:r>
              <a:rPr lang="ru-RU" sz="2800" dirty="0" smtClean="0"/>
              <a:t>последствия: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499604" y="3538653"/>
            <a:ext cx="7941631" cy="5516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215442" y="296790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71005" y="301076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592363" y="1151651"/>
            <a:ext cx="7848872" cy="1099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236192" y="57538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061596" y="714497"/>
            <a:ext cx="7367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с использованием ошибочных целей</a:t>
            </a: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363763" y="61825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 flipV="1">
            <a:off x="518799" y="1942812"/>
            <a:ext cx="8042844" cy="46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234636" y="137124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290199" y="141410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499604" y="2744437"/>
            <a:ext cx="7941631" cy="3580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213854" y="216976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69417" y="22126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 flipV="1">
            <a:off x="499603" y="4349733"/>
            <a:ext cx="7941631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215441" y="378299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271004" y="38258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988032" y="1500987"/>
            <a:ext cx="76790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на основе неполных данных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967295" y="228247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предыдущего опыта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968883" y="308379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ресурсов без учета их доступности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968882" y="3889358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координации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499604" y="5175268"/>
            <a:ext cx="7820044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15441" y="459900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69916" y="464186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66"/>
          <p:cNvSpPr>
            <a:spLocks noChangeShapeType="1"/>
          </p:cNvSpPr>
          <p:nvPr/>
        </p:nvSpPr>
        <p:spPr bwMode="gray">
          <a:xfrm>
            <a:off x="499604" y="5991279"/>
            <a:ext cx="7941630" cy="48229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67"/>
          <p:cNvSpPr>
            <a:spLocks noChangeArrowheads="1"/>
          </p:cNvSpPr>
          <p:nvPr/>
        </p:nvSpPr>
        <p:spPr bwMode="ltGray">
          <a:xfrm rot="3419336">
            <a:off x="215441" y="541501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68"/>
          <p:cNvSpPr txBox="1">
            <a:spLocks noChangeArrowheads="1"/>
          </p:cNvSpPr>
          <p:nvPr/>
        </p:nvSpPr>
        <p:spPr bwMode="gray">
          <a:xfrm>
            <a:off x="269916" y="545788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968882" y="471489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мотиваций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Text Box 272"/>
          <p:cNvSpPr txBox="1">
            <a:spLocks noChangeArrowheads="1"/>
          </p:cNvSpPr>
          <p:nvPr/>
        </p:nvSpPr>
        <p:spPr bwMode="gray">
          <a:xfrm>
            <a:off x="968882" y="552138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с излишней детализацией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2" name="Line 266"/>
          <p:cNvSpPr>
            <a:spLocks noChangeShapeType="1"/>
          </p:cNvSpPr>
          <p:nvPr/>
        </p:nvSpPr>
        <p:spPr bwMode="gray">
          <a:xfrm>
            <a:off x="483858" y="6770009"/>
            <a:ext cx="7957376" cy="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Rectangle 267"/>
          <p:cNvSpPr>
            <a:spLocks noChangeArrowheads="1"/>
          </p:cNvSpPr>
          <p:nvPr/>
        </p:nvSpPr>
        <p:spPr bwMode="ltGray">
          <a:xfrm rot="3419336">
            <a:off x="199695" y="6193748"/>
            <a:ext cx="479425" cy="520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Text Box 268"/>
          <p:cNvSpPr txBox="1">
            <a:spLocks noChangeArrowheads="1"/>
          </p:cNvSpPr>
          <p:nvPr/>
        </p:nvSpPr>
        <p:spPr bwMode="gray">
          <a:xfrm>
            <a:off x="254170" y="623661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Text Box 272"/>
          <p:cNvSpPr txBox="1">
            <a:spLocks noChangeArrowheads="1"/>
          </p:cNvSpPr>
          <p:nvPr/>
        </p:nvSpPr>
        <p:spPr bwMode="gray">
          <a:xfrm>
            <a:off x="953136" y="630011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не для отслеживания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856984" cy="1224136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Спасибо за внимание!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/>
              </a:rPr>
              <a:t>Основная цель планирования состоит в построении модели реализации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4680520"/>
          </a:xfrm>
        </p:spPr>
        <p:txBody>
          <a:bodyPr>
            <a:normAutofit/>
          </a:bodyPr>
          <a:lstStyle/>
          <a:p>
            <a:r>
              <a:rPr lang="ru-RU" sz="2800" dirty="0"/>
              <a:t>Планирование представляет собой совокупность связанных между собой взаимными отношениями процедур.</a:t>
            </a:r>
          </a:p>
          <a:p>
            <a:r>
              <a:rPr lang="ru-RU" sz="2800" dirty="0"/>
              <a:t>Планирование проекта предшествует контролю по проекту и является основой для его применения, так как проводится сравнение между плановыми и фактическими показателями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99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К основным процессам планирования относят: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69649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планирование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содержания проекта и его документирование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210030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описание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содержания проекта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319" y="321088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составление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сметы, оценку стоимости ресурсов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формирование списка конкретных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45474" y="542604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расстановку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(последовательность)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К основным процессам планирования относят: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1052" y="425162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70369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оценку длительности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работ, трудозатрат и других ресурсов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2554" y="99647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5353" y="20320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5353" y="314103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460748" y="5362540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1883238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расчет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расписания, длительностей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работ и требований к ресурсам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319" y="321088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планирование ресурсов и сроков выполнения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составление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бюджета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45474" y="542604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создание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(разработку) плана проекта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Вспомогательные процессы выполняются по мере необходимости. К ним относят: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912168" y="40832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628005" y="350695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683568" y="35498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912168" y="15686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55997" y="9923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81401" y="1079665"/>
            <a:ext cx="7367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планирование </a:t>
            </a:r>
            <a:r>
              <a:rPr lang="ru-RU" i="1" dirty="0" smtClean="0">
                <a:latin typeface="Arial" charset="0"/>
              </a:rPr>
              <a:t>качества, соответствующего </a:t>
            </a:r>
            <a:r>
              <a:rPr lang="ru-RU" i="1" dirty="0">
                <a:latin typeface="Arial" charset="0"/>
              </a:rPr>
              <a:t>данному проекту</a:t>
            </a: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83568" y="103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912168" y="24068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628005" y="18305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83568" y="18734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913756" y="3243428"/>
            <a:ext cx="7200000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628005" y="266875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683568" y="27116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912168" y="4943640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628005" y="43673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683568" y="44102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48001" y="176875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организационное планирование </a:t>
            </a:r>
            <a:r>
              <a:rPr lang="ru-RU" i="1" dirty="0" smtClean="0">
                <a:latin typeface="Arial" charset="0"/>
              </a:rPr>
              <a:t>и </a:t>
            </a:r>
            <a:r>
              <a:rPr lang="ru-RU" i="1" dirty="0">
                <a:latin typeface="Arial" charset="0"/>
              </a:rPr>
              <a:t>распределение проектных ролей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81446" y="2781465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подбор </a:t>
            </a:r>
            <a:r>
              <a:rPr lang="ru-RU" i="1" dirty="0">
                <a:latin typeface="Arial" charset="0"/>
              </a:rPr>
              <a:t>кадров, формирование команды проекта </a:t>
            </a:r>
            <a:endParaRPr lang="en-US" i="1" dirty="0"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81446" y="362284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коммуникаций</a:t>
            </a:r>
            <a:endParaRPr lang="en-US" i="1" dirty="0"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81446" y="447374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идентификацию </a:t>
            </a:r>
            <a:r>
              <a:rPr lang="ru-RU" i="1" dirty="0">
                <a:latin typeface="Arial" charset="0"/>
              </a:rPr>
              <a:t>и оценку рисков</a:t>
            </a:r>
            <a:endParaRPr lang="en-US" i="1" dirty="0"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856492" y="5777318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72329" y="520105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626804" y="524391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66"/>
          <p:cNvSpPr>
            <a:spLocks noChangeShapeType="1"/>
          </p:cNvSpPr>
          <p:nvPr/>
        </p:nvSpPr>
        <p:spPr bwMode="gray">
          <a:xfrm>
            <a:off x="856492" y="6637743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67"/>
          <p:cNvSpPr>
            <a:spLocks noChangeArrowheads="1"/>
          </p:cNvSpPr>
          <p:nvPr/>
        </p:nvSpPr>
        <p:spPr bwMode="ltGray">
          <a:xfrm rot="3419336">
            <a:off x="572329" y="606148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68"/>
          <p:cNvSpPr txBox="1">
            <a:spLocks noChangeArrowheads="1"/>
          </p:cNvSpPr>
          <p:nvPr/>
        </p:nvSpPr>
        <p:spPr bwMode="gray">
          <a:xfrm>
            <a:off x="626804" y="6104343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1325770" y="5316943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поставок</a:t>
            </a:r>
            <a:endParaRPr lang="en-US" i="1" dirty="0">
              <a:latin typeface="Arial" charset="0"/>
            </a:endParaRPr>
          </a:p>
        </p:txBody>
      </p:sp>
      <p:sp>
        <p:nvSpPr>
          <p:cNvPr id="31" name="Text Box 272"/>
          <p:cNvSpPr txBox="1">
            <a:spLocks noChangeArrowheads="1"/>
          </p:cNvSpPr>
          <p:nvPr/>
        </p:nvSpPr>
        <p:spPr bwMode="gray">
          <a:xfrm>
            <a:off x="1325770" y="6167843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предложений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7776864" cy="4680520"/>
          </a:xfrm>
        </p:spPr>
        <p:txBody>
          <a:bodyPr>
            <a:normAutofit/>
          </a:bodyPr>
          <a:lstStyle/>
          <a:p>
            <a:r>
              <a:rPr lang="ru-RU" sz="2800" dirty="0"/>
              <a:t>Планы (графики, сети) как выражение результатов процессов планирования должны образовывать в совокупности некоторую пирамидальную структуру, обладающую свойствами агрегирования информации, дифференцированной по уровням управления информированностью, эшелонироваться по срокам разработки (краткосрочные, среднесрочные и долгосрочные). </a:t>
            </a:r>
          </a:p>
        </p:txBody>
      </p:sp>
    </p:spTree>
    <p:extLst>
      <p:ext uri="{BB962C8B-B14F-4D97-AF65-F5344CB8AC3E}">
        <p14:creationId xmlns:p14="http://schemas.microsoft.com/office/powerpoint/2010/main" val="14741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15825b7a4b7ff8e1a522c8545534f45c197b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2352</Words>
  <Application>Microsoft Office PowerPoint</Application>
  <PresentationFormat>Экран (4:3)</PresentationFormat>
  <Paragraphs>317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TimesNewRomanPSMT</vt:lpstr>
      <vt:lpstr>Wingdings</vt:lpstr>
      <vt:lpstr>Тема Office</vt:lpstr>
      <vt:lpstr>ТЕМА 6. ПЛАНИРОВАНИЕ ПРОЕКТА</vt:lpstr>
      <vt:lpstr>1. Содержание проектного планирования</vt:lpstr>
      <vt:lpstr>На этапе планирования определяются все необходимые параметры реализации проекта: </vt:lpstr>
      <vt:lpstr>Презентация PowerPoint</vt:lpstr>
      <vt:lpstr>Основная цель планирования состоит в построении модели реализации проекта.</vt:lpstr>
      <vt:lpstr>К основным процессам планирования относят:</vt:lpstr>
      <vt:lpstr>К основным процессам планирования относят:</vt:lpstr>
      <vt:lpstr>Вспомогательные процессы выполняются по мере необходимости. К ним относят:</vt:lpstr>
      <vt:lpstr>Презентация PowerPoint</vt:lpstr>
      <vt:lpstr>2. Принципы планирования проекта</vt:lpstr>
      <vt:lpstr>Презентация PowerPoint</vt:lpstr>
      <vt:lpstr>Презентация PowerPoint</vt:lpstr>
      <vt:lpstr>3. Структура разбиения работ</vt:lpstr>
      <vt:lpstr>СРР является удобным средством управления для проект-менеджера, так как позволяет:</vt:lpstr>
      <vt:lpstr>Презентация PowerPoint</vt:lpstr>
      <vt:lpstr>Основанием декомпозиции СРР могут служить:</vt:lpstr>
      <vt:lpstr>Правила, основные этапы построения и возможности использования СРР следующие:</vt:lpstr>
      <vt:lpstr>Презентация PowerPoint</vt:lpstr>
      <vt:lpstr>Возможные ошибки структуризации проекта:</vt:lpstr>
      <vt:lpstr>Возможные ошибки структуризации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статей затрат является дополнительным средством планирования работ проекта.</vt:lpstr>
      <vt:lpstr>Презентация PowerPoint</vt:lpstr>
      <vt:lpstr>4. Планирование проекта по временным параметрам</vt:lpstr>
      <vt:lpstr>Управление по временным параметрам является одним из ключевых элементов управления проектами и включает:</vt:lpstr>
      <vt:lpstr>Презентация PowerPoint</vt:lpstr>
      <vt:lpstr>К основным причинам возникновения потерь времени в проекте относятся</vt:lpstr>
      <vt:lpstr>Презентация PowerPoint</vt:lpstr>
      <vt:lpstr>Продолжительность (длительность) работы определяет время, которое предполагается затратить на ее выполнение.</vt:lpstr>
      <vt:lpstr>5. Методы сетевого планирования проекта</vt:lpstr>
      <vt:lpstr>Презентация PowerPoint</vt:lpstr>
      <vt:lpstr>Презентация PowerPoint</vt:lpstr>
      <vt:lpstr>Презентация PowerPoint</vt:lpstr>
      <vt:lpstr>Для расчета и анализа сетевого графика используется набор сетевых процедур, известных под названием «процедуры метода критического пути».</vt:lpstr>
      <vt:lpstr>Презентация PowerPoint</vt:lpstr>
      <vt:lpstr>6. Диаграмма Ганта</vt:lpstr>
      <vt:lpstr>Презентация PowerPoint</vt:lpstr>
      <vt:lpstr>Презентация PowerPoint</vt:lpstr>
      <vt:lpstr>Презентация PowerPoint</vt:lpstr>
      <vt:lpstr>С чего начать работу с диаграммой Ганта?</vt:lpstr>
      <vt:lpstr>НЕДОСТАТКИ</vt:lpstr>
      <vt:lpstr>7. Организация работ по планированию проекта</vt:lpstr>
      <vt:lpstr>Типичные ошибки планирования и их последствия: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стиле Мемфис</dc:title>
  <dc:creator>obstinate</dc:creator>
  <dc:description>Шаблон презентации с сайта https://presentation-creation.ru/</dc:description>
  <cp:lastModifiedBy>Олька</cp:lastModifiedBy>
  <cp:revision>1130</cp:revision>
  <dcterms:created xsi:type="dcterms:W3CDTF">2018-02-25T09:09:03Z</dcterms:created>
  <dcterms:modified xsi:type="dcterms:W3CDTF">2022-01-10T12:30:42Z</dcterms:modified>
</cp:coreProperties>
</file>